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9" r:id="rId2"/>
    <p:sldId id="303" r:id="rId3"/>
    <p:sldId id="304" r:id="rId4"/>
    <p:sldId id="311" r:id="rId5"/>
    <p:sldId id="319" r:id="rId6"/>
    <p:sldId id="305" r:id="rId7"/>
    <p:sldId id="318" r:id="rId8"/>
    <p:sldId id="314" r:id="rId9"/>
    <p:sldId id="313" r:id="rId10"/>
    <p:sldId id="317" r:id="rId11"/>
    <p:sldId id="312" r:id="rId12"/>
    <p:sldId id="324" r:id="rId13"/>
    <p:sldId id="262" r:id="rId14"/>
    <p:sldId id="326" r:id="rId15"/>
    <p:sldId id="325" r:id="rId16"/>
    <p:sldId id="316" r:id="rId17"/>
    <p:sldId id="321" r:id="rId18"/>
    <p:sldId id="329" r:id="rId19"/>
    <p:sldId id="330" r:id="rId20"/>
    <p:sldId id="307" r:id="rId21"/>
    <p:sldId id="287" r:id="rId22"/>
    <p:sldId id="293" r:id="rId23"/>
    <p:sldId id="328" r:id="rId24"/>
    <p:sldId id="331" r:id="rId25"/>
    <p:sldId id="332" r:id="rId26"/>
    <p:sldId id="298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995"/>
    <a:srgbClr val="54D0CA"/>
    <a:srgbClr val="8EE0DC"/>
    <a:srgbClr val="0D1325"/>
    <a:srgbClr val="01E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2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CDDB4-6553-4F69-92A5-864D7528836E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39D0A-ED8E-4A87-BA33-B024370FBD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67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15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274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63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77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93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823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951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150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547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736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9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092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4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84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827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07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439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3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29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79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521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165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07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80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75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2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5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16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57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837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82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604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5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1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6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5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68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9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5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5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  <p:sldLayoutId id="2147483678" r:id="rId13"/>
    <p:sldLayoutId id="2147483690" r:id="rId14"/>
    <p:sldLayoutId id="2147483702" r:id="rId15"/>
    <p:sldLayoutId id="214748371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248804" y="4821383"/>
            <a:ext cx="681476" cy="681476"/>
            <a:chOff x="7866490" y="3995965"/>
            <a:chExt cx="894896" cy="894896"/>
          </a:xfrm>
        </p:grpSpPr>
        <p:sp>
          <p:nvSpPr>
            <p:cNvPr id="17" name="Oval 135"/>
            <p:cNvSpPr/>
            <p:nvPr/>
          </p:nvSpPr>
          <p:spPr>
            <a:xfrm>
              <a:off x="7866490" y="3995965"/>
              <a:ext cx="894896" cy="894896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8" name="Group 165"/>
            <p:cNvGrpSpPr/>
            <p:nvPr/>
          </p:nvGrpSpPr>
          <p:grpSpPr>
            <a:xfrm>
              <a:off x="8101366" y="4188435"/>
              <a:ext cx="425144" cy="509956"/>
              <a:chOff x="4051300" y="3109913"/>
              <a:chExt cx="628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Freeform 16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67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243137" y="4821383"/>
            <a:ext cx="681476" cy="681476"/>
            <a:chOff x="3456014" y="2618015"/>
            <a:chExt cx="894896" cy="894896"/>
          </a:xfrm>
        </p:grpSpPr>
        <p:sp>
          <p:nvSpPr>
            <p:cNvPr id="22" name="Oval 156"/>
            <p:cNvSpPr/>
            <p:nvPr/>
          </p:nvSpPr>
          <p:spPr>
            <a:xfrm flipH="1">
              <a:off x="3456014" y="2618015"/>
              <a:ext cx="894896" cy="894896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Group 168"/>
            <p:cNvGrpSpPr/>
            <p:nvPr/>
          </p:nvGrpSpPr>
          <p:grpSpPr>
            <a:xfrm>
              <a:off x="3654390" y="2863629"/>
              <a:ext cx="498144" cy="403668"/>
              <a:chOff x="5145088" y="3205163"/>
              <a:chExt cx="736600" cy="596900"/>
            </a:xfrm>
            <a:solidFill>
              <a:schemeClr val="bg1">
                <a:lumMod val="95000"/>
              </a:schemeClr>
            </a:solidFill>
          </p:grpSpPr>
          <p:sp>
            <p:nvSpPr>
              <p:cNvPr id="24" name="Freeform 16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7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7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17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Rectangle 17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Rectangle 17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5745971" y="4821383"/>
            <a:ext cx="681476" cy="681476"/>
            <a:chOff x="3456014" y="3995965"/>
            <a:chExt cx="894896" cy="894896"/>
          </a:xfrm>
        </p:grpSpPr>
        <p:sp>
          <p:nvSpPr>
            <p:cNvPr id="32" name="Oval 142"/>
            <p:cNvSpPr/>
            <p:nvPr/>
          </p:nvSpPr>
          <p:spPr>
            <a:xfrm flipH="1">
              <a:off x="3456014" y="3995965"/>
              <a:ext cx="894896" cy="894896"/>
            </a:xfrm>
            <a:prstGeom prst="ellipse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3" name="Group 176"/>
            <p:cNvGrpSpPr/>
            <p:nvPr/>
          </p:nvGrpSpPr>
          <p:grpSpPr>
            <a:xfrm>
              <a:off x="3647948" y="4188435"/>
              <a:ext cx="511028" cy="509956"/>
              <a:chOff x="5138738" y="4373563"/>
              <a:chExt cx="755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34" name="Freeform 17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17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Rectangle 17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180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181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Rectangle 18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183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184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Rectangle 18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186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187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Rectangle 18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89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90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9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A5F7C1B3-11CA-491E-ACCB-9596DD454124}"/>
              </a:ext>
            </a:extLst>
          </p:cNvPr>
          <p:cNvSpPr txBox="1"/>
          <p:nvPr/>
        </p:nvSpPr>
        <p:spPr>
          <a:xfrm>
            <a:off x="723900" y="2115487"/>
            <a:ext cx="10965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天下纵横演示报告</a:t>
            </a:r>
          </a:p>
        </p:txBody>
      </p:sp>
    </p:spTree>
    <p:extLst>
      <p:ext uri="{BB962C8B-B14F-4D97-AF65-F5344CB8AC3E}">
        <p14:creationId xmlns:p14="http://schemas.microsoft.com/office/powerpoint/2010/main" val="9062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330480" y="21291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注册、重置密码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4" name="任意多边形 6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9018E6F-AC1B-42DD-8560-20CD12051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55" y="1256149"/>
            <a:ext cx="2918290" cy="5188070"/>
          </a:xfrm>
          <a:prstGeom prst="rect">
            <a:avLst/>
          </a:prstGeom>
          <a:effectLst>
            <a:glow rad="63500">
              <a:schemeClr val="accent1"/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293B72-E1DA-4DB7-9F71-EB46D54DC8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9" y="1253637"/>
            <a:ext cx="2918290" cy="5187600"/>
          </a:xfrm>
          <a:prstGeom prst="rect">
            <a:avLst/>
          </a:prstGeom>
          <a:effectLst>
            <a:glow rad="63500">
              <a:schemeClr val="accent1"/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60208D-9BFC-47B0-BD3A-115C577DE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51" y="1253637"/>
            <a:ext cx="3638550" cy="2381250"/>
          </a:xfrm>
          <a:prstGeom prst="rect">
            <a:avLst/>
          </a:prstGeom>
          <a:effectLst>
            <a:glow rad="63500">
              <a:schemeClr val="accent1">
                <a:alpha val="92000"/>
              </a:schemeClr>
            </a:glow>
          </a:effectLst>
        </p:spPr>
      </p:pic>
      <p:pic>
        <p:nvPicPr>
          <p:cNvPr id="11" name="图形 10" descr="箭头: 轻微弯曲">
            <a:extLst>
              <a:ext uri="{FF2B5EF4-FFF2-40B4-BE49-F238E27FC236}">
                <a16:creationId xmlns:a16="http://schemas.microsoft.com/office/drawing/2014/main" id="{AEE95E0A-156D-4335-8F6E-E221B2347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1614" y="3177687"/>
            <a:ext cx="914400" cy="914400"/>
          </a:xfrm>
          <a:prstGeom prst="rect">
            <a:avLst/>
          </a:prstGeom>
        </p:spPr>
      </p:pic>
      <p:pic>
        <p:nvPicPr>
          <p:cNvPr id="13" name="图形 12" descr="线箭头: 轻微弯曲">
            <a:extLst>
              <a:ext uri="{FF2B5EF4-FFF2-40B4-BE49-F238E27FC236}">
                <a16:creationId xmlns:a16="http://schemas.microsoft.com/office/drawing/2014/main" id="{BCEE0066-F364-4B0D-82C2-B63602F23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5348" y="2720487"/>
            <a:ext cx="914400" cy="914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0221F5D-96C6-4A18-9F67-1971103F65B2}"/>
              </a:ext>
            </a:extLst>
          </p:cNvPr>
          <p:cNvSpPr txBox="1"/>
          <p:nvPr/>
        </p:nvSpPr>
        <p:spPr>
          <a:xfrm>
            <a:off x="8229599" y="4662433"/>
            <a:ext cx="3638550" cy="1077218"/>
          </a:xfrm>
          <a:prstGeom prst="rect">
            <a:avLst/>
          </a:prstGeom>
          <a:solidFill>
            <a:schemeClr val="bg2">
              <a:alpha val="27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经典综艺体简" panose="02010609000101010101"/>
              </a:rPr>
              <a:t>注 册、重 置 密 码   时 邮 箱 验 证</a:t>
            </a:r>
          </a:p>
        </p:txBody>
      </p:sp>
      <p:pic>
        <p:nvPicPr>
          <p:cNvPr id="18" name="图形 17" descr="线箭头: 逆时针弯曲">
            <a:extLst>
              <a:ext uri="{FF2B5EF4-FFF2-40B4-BE49-F238E27FC236}">
                <a16:creationId xmlns:a16="http://schemas.microsoft.com/office/drawing/2014/main" id="{E48E1B4B-29C4-49DD-9764-CE2A56F6A0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7029" y="3760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2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 descr="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"/>
          <p:cNvGrpSpPr/>
          <p:nvPr/>
        </p:nvGrpSpPr>
        <p:grpSpPr>
          <a:xfrm>
            <a:off x="5467105" y="2469476"/>
            <a:ext cx="1355725" cy="2584843"/>
            <a:chOff x="5084746" y="1980098"/>
            <a:chExt cx="2022667" cy="3896738"/>
          </a:xfr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grpSpPr>
        <p:sp>
          <p:nvSpPr>
            <p:cNvPr id="3" name="Freeform 15"/>
            <p:cNvSpPr>
              <a:spLocks/>
            </p:cNvSpPr>
            <p:nvPr/>
          </p:nvSpPr>
          <p:spPr bwMode="auto">
            <a:xfrm>
              <a:off x="5445521" y="4484852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448 w 537"/>
                <a:gd name="T3" fmla="*/ 17 h 233"/>
                <a:gd name="T4" fmla="*/ 473 w 537"/>
                <a:gd name="T5" fmla="*/ 113 h 233"/>
                <a:gd name="T6" fmla="*/ 89 w 537"/>
                <a:gd name="T7" fmla="*/ 216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448" y="17"/>
                    <a:pt x="448" y="17"/>
                    <a:pt x="448" y="17"/>
                  </a:cubicBezTo>
                  <a:cubicBezTo>
                    <a:pt x="511" y="0"/>
                    <a:pt x="537" y="96"/>
                    <a:pt x="473" y="113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25" y="233"/>
                    <a:pt x="0" y="137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Freeform 16"/>
            <p:cNvSpPr>
              <a:spLocks/>
            </p:cNvSpPr>
            <p:nvPr/>
          </p:nvSpPr>
          <p:spPr bwMode="auto">
            <a:xfrm>
              <a:off x="5445521" y="4792704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17"/>
            <p:cNvSpPr>
              <a:spLocks/>
            </p:cNvSpPr>
            <p:nvPr/>
          </p:nvSpPr>
          <p:spPr bwMode="auto">
            <a:xfrm>
              <a:off x="5445521" y="4182113"/>
              <a:ext cx="1303004" cy="564567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18"/>
            <p:cNvSpPr>
              <a:spLocks/>
            </p:cNvSpPr>
            <p:nvPr/>
          </p:nvSpPr>
          <p:spPr bwMode="auto">
            <a:xfrm>
              <a:off x="5455749" y="3824145"/>
              <a:ext cx="909239" cy="496042"/>
            </a:xfrm>
            <a:custGeom>
              <a:avLst/>
              <a:gdLst>
                <a:gd name="T0" fmla="*/ 166 w 375"/>
                <a:gd name="T1" fmla="*/ 36 h 205"/>
                <a:gd name="T2" fmla="*/ 375 w 375"/>
                <a:gd name="T3" fmla="*/ 160 h 205"/>
                <a:gd name="T4" fmla="*/ 202 w 375"/>
                <a:gd name="T5" fmla="*/ 205 h 205"/>
                <a:gd name="T6" fmla="*/ 0 w 375"/>
                <a:gd name="T7" fmla="*/ 81 h 205"/>
                <a:gd name="T8" fmla="*/ 166 w 375"/>
                <a:gd name="T9" fmla="*/ 3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05">
                  <a:moveTo>
                    <a:pt x="166" y="36"/>
                  </a:moveTo>
                  <a:cubicBezTo>
                    <a:pt x="287" y="0"/>
                    <a:pt x="334" y="75"/>
                    <a:pt x="375" y="160"/>
                  </a:cubicBezTo>
                  <a:cubicBezTo>
                    <a:pt x="318" y="175"/>
                    <a:pt x="260" y="190"/>
                    <a:pt x="202" y="205"/>
                  </a:cubicBezTo>
                  <a:cubicBezTo>
                    <a:pt x="156" y="56"/>
                    <a:pt x="61" y="73"/>
                    <a:pt x="0" y="81"/>
                  </a:cubicBezTo>
                  <a:cubicBezTo>
                    <a:pt x="56" y="66"/>
                    <a:pt x="111" y="51"/>
                    <a:pt x="16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7" name="Group 22"/>
            <p:cNvGrpSpPr/>
            <p:nvPr/>
          </p:nvGrpSpPr>
          <p:grpSpPr>
            <a:xfrm>
              <a:off x="5708371" y="5136354"/>
              <a:ext cx="831509" cy="740482"/>
              <a:chOff x="5708371" y="5136354"/>
              <a:chExt cx="831509" cy="740482"/>
            </a:xfrm>
            <a:grpFill/>
          </p:grpSpPr>
          <p:sp>
            <p:nvSpPr>
              <p:cNvPr id="12" name="Freeform 19"/>
              <p:cNvSpPr>
                <a:spLocks/>
              </p:cNvSpPr>
              <p:nvPr/>
            </p:nvSpPr>
            <p:spPr bwMode="auto">
              <a:xfrm>
                <a:off x="5708371" y="5136354"/>
                <a:ext cx="831509" cy="563544"/>
              </a:xfrm>
              <a:custGeom>
                <a:avLst/>
                <a:gdLst>
                  <a:gd name="T0" fmla="*/ 813 w 813"/>
                  <a:gd name="T1" fmla="*/ 0 h 551"/>
                  <a:gd name="T2" fmla="*/ 524 w 813"/>
                  <a:gd name="T3" fmla="*/ 551 h 551"/>
                  <a:gd name="T4" fmla="*/ 256 w 813"/>
                  <a:gd name="T5" fmla="*/ 551 h 551"/>
                  <a:gd name="T6" fmla="*/ 0 w 813"/>
                  <a:gd name="T7" fmla="*/ 215 h 551"/>
                  <a:gd name="T8" fmla="*/ 0 w 813"/>
                  <a:gd name="T9" fmla="*/ 215 h 551"/>
                  <a:gd name="T10" fmla="*/ 813 w 813"/>
                  <a:gd name="T11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3" h="551">
                    <a:moveTo>
                      <a:pt x="813" y="0"/>
                    </a:moveTo>
                    <a:lnTo>
                      <a:pt x="524" y="551"/>
                    </a:lnTo>
                    <a:lnTo>
                      <a:pt x="256" y="551"/>
                    </a:lnTo>
                    <a:lnTo>
                      <a:pt x="0" y="215"/>
                    </a:lnTo>
                    <a:lnTo>
                      <a:pt x="0" y="215"/>
                    </a:lnTo>
                    <a:lnTo>
                      <a:pt x="8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" name="Group 28"/>
              <p:cNvGrpSpPr/>
              <p:nvPr/>
            </p:nvGrpSpPr>
            <p:grpSpPr>
              <a:xfrm>
                <a:off x="5708371" y="5136354"/>
                <a:ext cx="831509" cy="740482"/>
                <a:chOff x="5708371" y="5136354"/>
                <a:chExt cx="831509" cy="740482"/>
              </a:xfrm>
              <a:grpFill/>
            </p:grpSpPr>
            <p:sp>
              <p:nvSpPr>
                <p:cNvPr id="14" name="Freeform 20"/>
                <p:cNvSpPr>
                  <a:spLocks/>
                </p:cNvSpPr>
                <p:nvPr/>
              </p:nvSpPr>
              <p:spPr bwMode="auto">
                <a:xfrm>
                  <a:off x="5708371" y="5136354"/>
                  <a:ext cx="831509" cy="563544"/>
                </a:xfrm>
                <a:custGeom>
                  <a:avLst/>
                  <a:gdLst>
                    <a:gd name="T0" fmla="*/ 813 w 813"/>
                    <a:gd name="T1" fmla="*/ 0 h 551"/>
                    <a:gd name="T2" fmla="*/ 524 w 813"/>
                    <a:gd name="T3" fmla="*/ 551 h 551"/>
                    <a:gd name="T4" fmla="*/ 256 w 813"/>
                    <a:gd name="T5" fmla="*/ 551 h 551"/>
                    <a:gd name="T6" fmla="*/ 0 w 813"/>
                    <a:gd name="T7" fmla="*/ 215 h 551"/>
                    <a:gd name="T8" fmla="*/ 0 w 813"/>
                    <a:gd name="T9" fmla="*/ 215 h 551"/>
                    <a:gd name="T10" fmla="*/ 813 w 813"/>
                    <a:gd name="T11" fmla="*/ 0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3" h="551">
                      <a:moveTo>
                        <a:pt x="813" y="0"/>
                      </a:moveTo>
                      <a:lnTo>
                        <a:pt x="524" y="551"/>
                      </a:lnTo>
                      <a:lnTo>
                        <a:pt x="256" y="551"/>
                      </a:lnTo>
                      <a:lnTo>
                        <a:pt x="0" y="215"/>
                      </a:lnTo>
                      <a:lnTo>
                        <a:pt x="0" y="215"/>
                      </a:lnTo>
                      <a:lnTo>
                        <a:pt x="813" y="0"/>
                      </a:ln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Freeform 21"/>
                <p:cNvSpPr>
                  <a:spLocks/>
                </p:cNvSpPr>
                <p:nvPr/>
              </p:nvSpPr>
              <p:spPr bwMode="auto">
                <a:xfrm>
                  <a:off x="5967131" y="5733649"/>
                  <a:ext cx="279215" cy="143187"/>
                </a:xfrm>
                <a:custGeom>
                  <a:avLst/>
                  <a:gdLst>
                    <a:gd name="T0" fmla="*/ 115 w 115"/>
                    <a:gd name="T1" fmla="*/ 0 h 59"/>
                    <a:gd name="T2" fmla="*/ 115 w 115"/>
                    <a:gd name="T3" fmla="*/ 2 h 59"/>
                    <a:gd name="T4" fmla="*/ 57 w 115"/>
                    <a:gd name="T5" fmla="*/ 59 h 59"/>
                    <a:gd name="T6" fmla="*/ 0 w 115"/>
                    <a:gd name="T7" fmla="*/ 2 h 59"/>
                    <a:gd name="T8" fmla="*/ 0 w 115"/>
                    <a:gd name="T9" fmla="*/ 0 h 59"/>
                    <a:gd name="T10" fmla="*/ 1 w 115"/>
                    <a:gd name="T11" fmla="*/ 2 h 59"/>
                    <a:gd name="T12" fmla="*/ 114 w 115"/>
                    <a:gd name="T13" fmla="*/ 2 h 59"/>
                    <a:gd name="T14" fmla="*/ 115 w 115"/>
                    <a:gd name="T15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59">
                      <a:moveTo>
                        <a:pt x="115" y="0"/>
                      </a:moveTo>
                      <a:cubicBezTo>
                        <a:pt x="115" y="0"/>
                        <a:pt x="115" y="1"/>
                        <a:pt x="115" y="2"/>
                      </a:cubicBezTo>
                      <a:cubicBezTo>
                        <a:pt x="115" y="33"/>
                        <a:pt x="89" y="59"/>
                        <a:pt x="57" y="59"/>
                      </a:cubicBezTo>
                      <a:cubicBezTo>
                        <a:pt x="26" y="59"/>
                        <a:pt x="0" y="3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14" y="2"/>
                        <a:pt x="114" y="2"/>
                        <a:pt x="114" y="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5241990" y="1980098"/>
              <a:ext cx="1048335" cy="411152"/>
            </a:xfrm>
            <a:custGeom>
              <a:avLst/>
              <a:gdLst>
                <a:gd name="T0" fmla="*/ 85 w 432"/>
                <a:gd name="T1" fmla="*/ 0 h 170"/>
                <a:gd name="T2" fmla="*/ 106 w 432"/>
                <a:gd name="T3" fmla="*/ 3 h 170"/>
                <a:gd name="T4" fmla="*/ 106 w 432"/>
                <a:gd name="T5" fmla="*/ 3 h 170"/>
                <a:gd name="T6" fmla="*/ 432 w 432"/>
                <a:gd name="T7" fmla="*/ 86 h 170"/>
                <a:gd name="T8" fmla="*/ 112 w 432"/>
                <a:gd name="T9" fmla="*/ 166 h 170"/>
                <a:gd name="T10" fmla="*/ 112 w 432"/>
                <a:gd name="T11" fmla="*/ 166 h 170"/>
                <a:gd name="T12" fmla="*/ 85 w 432"/>
                <a:gd name="T13" fmla="*/ 170 h 170"/>
                <a:gd name="T14" fmla="*/ 0 w 432"/>
                <a:gd name="T15" fmla="*/ 85 h 170"/>
                <a:gd name="T16" fmla="*/ 85 w 432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170">
                  <a:moveTo>
                    <a:pt x="85" y="0"/>
                  </a:moveTo>
                  <a:cubicBezTo>
                    <a:pt x="92" y="0"/>
                    <a:pt x="99" y="1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432" y="86"/>
                    <a:pt x="432" y="86"/>
                    <a:pt x="432" y="8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03" y="169"/>
                    <a:pt x="94" y="170"/>
                    <a:pt x="85" y="170"/>
                  </a:cubicBezTo>
                  <a:cubicBezTo>
                    <a:pt x="38" y="170"/>
                    <a:pt x="0" y="132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24"/>
            <p:cNvSpPr>
              <a:spLocks/>
            </p:cNvSpPr>
            <p:nvPr/>
          </p:nvSpPr>
          <p:spPr bwMode="auto">
            <a:xfrm>
              <a:off x="5084746" y="2107509"/>
              <a:ext cx="2022667" cy="846697"/>
            </a:xfrm>
            <a:custGeom>
              <a:avLst/>
              <a:gdLst>
                <a:gd name="connsiteX0" fmla="*/ 982060 w 2022667"/>
                <a:gd name="connsiteY0" fmla="*/ 271936 h 846697"/>
                <a:gd name="connsiteX1" fmla="*/ 123436 w 2022667"/>
                <a:gd name="connsiteY1" fmla="*/ 504080 h 846697"/>
                <a:gd name="connsiteX2" fmla="*/ 140415 w 2022667"/>
                <a:gd name="connsiteY2" fmla="*/ 564534 h 846697"/>
                <a:gd name="connsiteX3" fmla="*/ 999038 w 2022667"/>
                <a:gd name="connsiteY3" fmla="*/ 332390 h 846697"/>
                <a:gd name="connsiteX4" fmla="*/ 982060 w 2022667"/>
                <a:gd name="connsiteY4" fmla="*/ 271936 h 846697"/>
                <a:gd name="connsiteX5" fmla="*/ 1810824 w 2022667"/>
                <a:gd name="connsiteY5" fmla="*/ 386 h 846697"/>
                <a:gd name="connsiteX6" fmla="*/ 1869874 w 2022667"/>
                <a:gd name="connsiteY6" fmla="*/ 407616 h 846697"/>
                <a:gd name="connsiteX7" fmla="*/ 261781 w 2022667"/>
                <a:gd name="connsiteY7" fmla="*/ 838458 h 846697"/>
                <a:gd name="connsiteX8" fmla="*/ 152634 w 2022667"/>
                <a:gd name="connsiteY8" fmla="*/ 439082 h 846697"/>
                <a:gd name="connsiteX9" fmla="*/ 1763153 w 2022667"/>
                <a:gd name="connsiteY9" fmla="*/ 8239 h 846697"/>
                <a:gd name="connsiteX10" fmla="*/ 1810824 w 2022667"/>
                <a:gd name="connsiteY10" fmla="*/ 386 h 84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697">
                  <a:moveTo>
                    <a:pt x="982060" y="271936"/>
                  </a:moveTo>
                  <a:cubicBezTo>
                    <a:pt x="123436" y="504080"/>
                    <a:pt x="123436" y="504080"/>
                    <a:pt x="123436" y="504080"/>
                  </a:cubicBezTo>
                  <a:cubicBezTo>
                    <a:pt x="84628" y="513753"/>
                    <a:pt x="101607" y="574207"/>
                    <a:pt x="140415" y="564534"/>
                  </a:cubicBezTo>
                  <a:cubicBezTo>
                    <a:pt x="999038" y="332390"/>
                    <a:pt x="999038" y="332390"/>
                    <a:pt x="999038" y="332390"/>
                  </a:cubicBezTo>
                  <a:cubicBezTo>
                    <a:pt x="1037846" y="320299"/>
                    <a:pt x="1020868" y="262263"/>
                    <a:pt x="982060" y="271936"/>
                  </a:cubicBezTo>
                  <a:close/>
                  <a:moveTo>
                    <a:pt x="1810824" y="386"/>
                  </a:moveTo>
                  <a:cubicBezTo>
                    <a:pt x="2039421" y="-13318"/>
                    <a:pt x="2117728" y="341809"/>
                    <a:pt x="1869874" y="407616"/>
                  </a:cubicBezTo>
                  <a:cubicBezTo>
                    <a:pt x="1869874" y="407616"/>
                    <a:pt x="1869874" y="407616"/>
                    <a:pt x="261781" y="838458"/>
                  </a:cubicBezTo>
                  <a:cubicBezTo>
                    <a:pt x="-5022" y="908651"/>
                    <a:pt x="-111743" y="509275"/>
                    <a:pt x="152634" y="439082"/>
                  </a:cubicBezTo>
                  <a:cubicBezTo>
                    <a:pt x="152634" y="439082"/>
                    <a:pt x="152634" y="439082"/>
                    <a:pt x="1763153" y="8239"/>
                  </a:cubicBezTo>
                  <a:cubicBezTo>
                    <a:pt x="1779676" y="3852"/>
                    <a:pt x="1795584" y="1299"/>
                    <a:pt x="1810824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25"/>
            <p:cNvSpPr>
              <a:spLocks/>
            </p:cNvSpPr>
            <p:nvPr/>
          </p:nvSpPr>
          <p:spPr bwMode="auto">
            <a:xfrm>
              <a:off x="5084746" y="2630163"/>
              <a:ext cx="2022667" cy="848703"/>
            </a:xfrm>
            <a:custGeom>
              <a:avLst/>
              <a:gdLst>
                <a:gd name="connsiteX0" fmla="*/ 982060 w 2022667"/>
                <a:gd name="connsiteY0" fmla="*/ 266822 h 848703"/>
                <a:gd name="connsiteX1" fmla="*/ 123436 w 2022667"/>
                <a:gd name="connsiteY1" fmla="*/ 499446 h 848703"/>
                <a:gd name="connsiteX2" fmla="*/ 140415 w 2022667"/>
                <a:gd name="connsiteY2" fmla="*/ 560025 h 848703"/>
                <a:gd name="connsiteX3" fmla="*/ 999038 w 2022667"/>
                <a:gd name="connsiteY3" fmla="*/ 327401 h 848703"/>
                <a:gd name="connsiteX4" fmla="*/ 982060 w 2022667"/>
                <a:gd name="connsiteY4" fmla="*/ 266822 h 848703"/>
                <a:gd name="connsiteX5" fmla="*/ 1810824 w 2022667"/>
                <a:gd name="connsiteY5" fmla="*/ 369 h 848703"/>
                <a:gd name="connsiteX6" fmla="*/ 1869874 w 2022667"/>
                <a:gd name="connsiteY6" fmla="*/ 409834 h 848703"/>
                <a:gd name="connsiteX7" fmla="*/ 261781 w 2022667"/>
                <a:gd name="connsiteY7" fmla="*/ 840511 h 848703"/>
                <a:gd name="connsiteX8" fmla="*/ 152634 w 2022667"/>
                <a:gd name="connsiteY8" fmla="*/ 438869 h 848703"/>
                <a:gd name="connsiteX9" fmla="*/ 1763153 w 2022667"/>
                <a:gd name="connsiteY9" fmla="*/ 8192 h 848703"/>
                <a:gd name="connsiteX10" fmla="*/ 1810824 w 2022667"/>
                <a:gd name="connsiteY10" fmla="*/ 369 h 8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8703">
                  <a:moveTo>
                    <a:pt x="982060" y="266822"/>
                  </a:moveTo>
                  <a:cubicBezTo>
                    <a:pt x="123436" y="499446"/>
                    <a:pt x="123436" y="499446"/>
                    <a:pt x="123436" y="499446"/>
                  </a:cubicBezTo>
                  <a:cubicBezTo>
                    <a:pt x="84628" y="511562"/>
                    <a:pt x="101607" y="572141"/>
                    <a:pt x="140415" y="560025"/>
                  </a:cubicBezTo>
                  <a:cubicBezTo>
                    <a:pt x="999038" y="327401"/>
                    <a:pt x="999038" y="327401"/>
                    <a:pt x="999038" y="327401"/>
                  </a:cubicBezTo>
                  <a:cubicBezTo>
                    <a:pt x="1037846" y="317708"/>
                    <a:pt x="1020868" y="257129"/>
                    <a:pt x="982060" y="266822"/>
                  </a:cubicBezTo>
                  <a:close/>
                  <a:moveTo>
                    <a:pt x="1810824" y="369"/>
                  </a:moveTo>
                  <a:cubicBezTo>
                    <a:pt x="2039421" y="-13064"/>
                    <a:pt x="2117728" y="344054"/>
                    <a:pt x="1869874" y="409834"/>
                  </a:cubicBezTo>
                  <a:cubicBezTo>
                    <a:pt x="261781" y="840511"/>
                    <a:pt x="261781" y="840511"/>
                    <a:pt x="261781" y="840511"/>
                  </a:cubicBezTo>
                  <a:cubicBezTo>
                    <a:pt x="-5022" y="910677"/>
                    <a:pt x="-111743" y="509035"/>
                    <a:pt x="152634" y="438869"/>
                  </a:cubicBezTo>
                  <a:cubicBezTo>
                    <a:pt x="1763153" y="8192"/>
                    <a:pt x="1763153" y="8192"/>
                    <a:pt x="1763153" y="8192"/>
                  </a:cubicBezTo>
                  <a:cubicBezTo>
                    <a:pt x="1779676" y="3807"/>
                    <a:pt x="1795584" y="1264"/>
                    <a:pt x="181082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5084746" y="3159912"/>
              <a:ext cx="2022667" cy="846868"/>
            </a:xfrm>
            <a:custGeom>
              <a:avLst/>
              <a:gdLst>
                <a:gd name="connsiteX0" fmla="*/ 982060 w 2022667"/>
                <a:gd name="connsiteY0" fmla="*/ 272356 h 846868"/>
                <a:gd name="connsiteX1" fmla="*/ 123436 w 2022667"/>
                <a:gd name="connsiteY1" fmla="*/ 504980 h 846868"/>
                <a:gd name="connsiteX2" fmla="*/ 140415 w 2022667"/>
                <a:gd name="connsiteY2" fmla="*/ 565559 h 846868"/>
                <a:gd name="connsiteX3" fmla="*/ 999038 w 2022667"/>
                <a:gd name="connsiteY3" fmla="*/ 332935 h 846868"/>
                <a:gd name="connsiteX4" fmla="*/ 982060 w 2022667"/>
                <a:gd name="connsiteY4" fmla="*/ 272356 h 846868"/>
                <a:gd name="connsiteX5" fmla="*/ 1810824 w 2022667"/>
                <a:gd name="connsiteY5" fmla="*/ 385 h 846868"/>
                <a:gd name="connsiteX6" fmla="*/ 1869874 w 2022667"/>
                <a:gd name="connsiteY6" fmla="*/ 409877 h 846868"/>
                <a:gd name="connsiteX7" fmla="*/ 261781 w 2022667"/>
                <a:gd name="connsiteY7" fmla="*/ 838134 h 846868"/>
                <a:gd name="connsiteX8" fmla="*/ 152634 w 2022667"/>
                <a:gd name="connsiteY8" fmla="*/ 438912 h 846868"/>
                <a:gd name="connsiteX9" fmla="*/ 1763153 w 2022667"/>
                <a:gd name="connsiteY9" fmla="*/ 8235 h 846868"/>
                <a:gd name="connsiteX10" fmla="*/ 1810824 w 2022667"/>
                <a:gd name="connsiteY10" fmla="*/ 385 h 84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868">
                  <a:moveTo>
                    <a:pt x="982060" y="272356"/>
                  </a:moveTo>
                  <a:lnTo>
                    <a:pt x="123436" y="504980"/>
                  </a:lnTo>
                  <a:cubicBezTo>
                    <a:pt x="84628" y="514673"/>
                    <a:pt x="101607" y="575252"/>
                    <a:pt x="140415" y="565559"/>
                  </a:cubicBezTo>
                  <a:cubicBezTo>
                    <a:pt x="999038" y="332935"/>
                    <a:pt x="999038" y="332935"/>
                    <a:pt x="999038" y="332935"/>
                  </a:cubicBezTo>
                  <a:cubicBezTo>
                    <a:pt x="1037846" y="320819"/>
                    <a:pt x="1020868" y="260240"/>
                    <a:pt x="982060" y="272356"/>
                  </a:cubicBezTo>
                  <a:close/>
                  <a:moveTo>
                    <a:pt x="1810824" y="385"/>
                  </a:moveTo>
                  <a:cubicBezTo>
                    <a:pt x="2039421" y="-13304"/>
                    <a:pt x="2117728" y="341828"/>
                    <a:pt x="1869874" y="409877"/>
                  </a:cubicBezTo>
                  <a:cubicBezTo>
                    <a:pt x="1869874" y="409877"/>
                    <a:pt x="1869874" y="409877"/>
                    <a:pt x="261781" y="838134"/>
                  </a:cubicBezTo>
                  <a:cubicBezTo>
                    <a:pt x="-5022" y="910720"/>
                    <a:pt x="-111743" y="509078"/>
                    <a:pt x="152634" y="438912"/>
                  </a:cubicBezTo>
                  <a:cubicBezTo>
                    <a:pt x="152634" y="438912"/>
                    <a:pt x="152634" y="438912"/>
                    <a:pt x="1763153" y="8235"/>
                  </a:cubicBezTo>
                  <a:cubicBezTo>
                    <a:pt x="1779676" y="3850"/>
                    <a:pt x="1795584" y="1298"/>
                    <a:pt x="1810824" y="3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0F5A8FFE-C4D3-45C9-AEBD-F75DE5F341A3}"/>
              </a:ext>
            </a:extLst>
          </p:cNvPr>
          <p:cNvSpPr/>
          <p:nvPr/>
        </p:nvSpPr>
        <p:spPr>
          <a:xfrm>
            <a:off x="330480" y="212915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地 图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3ACCF854-81A0-4058-9236-5BCC5335E571}"/>
              </a:ext>
            </a:extLst>
          </p:cNvPr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97A9595-DF6D-40A3-B92F-EC2F309CDE2D}"/>
              </a:ext>
            </a:extLst>
          </p:cNvPr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80" name="任意多边形 134">
              <a:extLst>
                <a:ext uri="{FF2B5EF4-FFF2-40B4-BE49-F238E27FC236}">
                  <a16:creationId xmlns:a16="http://schemas.microsoft.com/office/drawing/2014/main" id="{45D92C41-A026-432B-B50E-D681DF425D47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平行四边形 80">
              <a:extLst>
                <a:ext uri="{FF2B5EF4-FFF2-40B4-BE49-F238E27FC236}">
                  <a16:creationId xmlns:a16="http://schemas.microsoft.com/office/drawing/2014/main" id="{29738CB3-EFE9-4DB8-A466-20DD3424CDC0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平行四边形 81">
              <a:extLst>
                <a:ext uri="{FF2B5EF4-FFF2-40B4-BE49-F238E27FC236}">
                  <a16:creationId xmlns:a16="http://schemas.microsoft.com/office/drawing/2014/main" id="{5E7E8E3C-291B-4EE0-976C-C4D397CB7A50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>
              <a:extLst>
                <a:ext uri="{FF2B5EF4-FFF2-40B4-BE49-F238E27FC236}">
                  <a16:creationId xmlns:a16="http://schemas.microsoft.com/office/drawing/2014/main" id="{79931E47-0416-45B8-9DA1-085E2944AB14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>
              <a:extLst>
                <a:ext uri="{FF2B5EF4-FFF2-40B4-BE49-F238E27FC236}">
                  <a16:creationId xmlns:a16="http://schemas.microsoft.com/office/drawing/2014/main" id="{C6B6FF51-E1BF-41F7-A3F4-91DD7505DB52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>
              <a:extLst>
                <a:ext uri="{FF2B5EF4-FFF2-40B4-BE49-F238E27FC236}">
                  <a16:creationId xmlns:a16="http://schemas.microsoft.com/office/drawing/2014/main" id="{A73ECE9E-FF18-4877-A102-A58D614682F2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578D0D9B-09B1-4CE5-B0E4-795F5EA34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0" y="1379143"/>
            <a:ext cx="2547761" cy="4742685"/>
          </a:xfrm>
          <a:prstGeom prst="rect">
            <a:avLst/>
          </a:prstGeom>
          <a:effectLst>
            <a:glow rad="127000">
              <a:schemeClr val="accent1">
                <a:alpha val="83000"/>
              </a:schemeClr>
            </a:glo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6E84D98-4021-476D-B3FA-CD565A4E7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33" y="1369095"/>
            <a:ext cx="2547761" cy="4741200"/>
          </a:xfrm>
          <a:prstGeom prst="rect">
            <a:avLst/>
          </a:prstGeom>
          <a:effectLst>
            <a:glow rad="127000">
              <a:schemeClr val="accent1">
                <a:alpha val="82000"/>
              </a:schemeClr>
            </a:glow>
          </a:effectLst>
        </p:spPr>
      </p:pic>
      <p:pic>
        <p:nvPicPr>
          <p:cNvPr id="43" name="图形 42" descr="箭头: 直">
            <a:extLst>
              <a:ext uri="{FF2B5EF4-FFF2-40B4-BE49-F238E27FC236}">
                <a16:creationId xmlns:a16="http://schemas.microsoft.com/office/drawing/2014/main" id="{C52973B0-4742-4163-ABAF-AB4F8A4EB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6790" y="3050219"/>
            <a:ext cx="914400" cy="9144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5BF79FE9-190C-451F-9D1B-C3D07800D191}"/>
              </a:ext>
            </a:extLst>
          </p:cNvPr>
          <p:cNvSpPr txBox="1"/>
          <p:nvPr/>
        </p:nvSpPr>
        <p:spPr>
          <a:xfrm>
            <a:off x="4408927" y="2655218"/>
            <a:ext cx="677108" cy="1764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点 聚 合</a:t>
            </a:r>
          </a:p>
        </p:txBody>
      </p:sp>
      <p:pic>
        <p:nvPicPr>
          <p:cNvPr id="49" name="图形 48" descr="箭头: 轻微弯曲">
            <a:extLst>
              <a:ext uri="{FF2B5EF4-FFF2-40B4-BE49-F238E27FC236}">
                <a16:creationId xmlns:a16="http://schemas.microsoft.com/office/drawing/2014/main" id="{A82B8634-CAD6-4AD2-8FA9-71396984F8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0553" y="3172766"/>
            <a:ext cx="914400" cy="91440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A0E902F-4D6C-42B2-9BA3-E9ABC17617EF}"/>
              </a:ext>
            </a:extLst>
          </p:cNvPr>
          <p:cNvSpPr txBox="1"/>
          <p:nvPr/>
        </p:nvSpPr>
        <p:spPr>
          <a:xfrm>
            <a:off x="7382741" y="1687135"/>
            <a:ext cx="677108" cy="2217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用 户 详 情</a:t>
            </a:r>
          </a:p>
        </p:txBody>
      </p:sp>
    </p:spTree>
    <p:extLst>
      <p:ext uri="{BB962C8B-B14F-4D97-AF65-F5344CB8AC3E}">
        <p14:creationId xmlns:p14="http://schemas.microsoft.com/office/powerpoint/2010/main" val="12912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id="{0F5A8FFE-C4D3-45C9-AEBD-F75DE5F341A3}"/>
              </a:ext>
            </a:extLst>
          </p:cNvPr>
          <p:cNvSpPr/>
          <p:nvPr/>
        </p:nvSpPr>
        <p:spPr>
          <a:xfrm>
            <a:off x="330480" y="212915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添加、搜索好友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3ACCF854-81A0-4058-9236-5BCC5335E571}"/>
              </a:ext>
            </a:extLst>
          </p:cNvPr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97A9595-DF6D-40A3-B92F-EC2F309CDE2D}"/>
              </a:ext>
            </a:extLst>
          </p:cNvPr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80" name="任意多边形 134">
              <a:extLst>
                <a:ext uri="{FF2B5EF4-FFF2-40B4-BE49-F238E27FC236}">
                  <a16:creationId xmlns:a16="http://schemas.microsoft.com/office/drawing/2014/main" id="{45D92C41-A026-432B-B50E-D681DF425D47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平行四边形 80">
              <a:extLst>
                <a:ext uri="{FF2B5EF4-FFF2-40B4-BE49-F238E27FC236}">
                  <a16:creationId xmlns:a16="http://schemas.microsoft.com/office/drawing/2014/main" id="{29738CB3-EFE9-4DB8-A466-20DD3424CDC0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平行四边形 81">
              <a:extLst>
                <a:ext uri="{FF2B5EF4-FFF2-40B4-BE49-F238E27FC236}">
                  <a16:creationId xmlns:a16="http://schemas.microsoft.com/office/drawing/2014/main" id="{5E7E8E3C-291B-4EE0-976C-C4D397CB7A50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>
              <a:extLst>
                <a:ext uri="{FF2B5EF4-FFF2-40B4-BE49-F238E27FC236}">
                  <a16:creationId xmlns:a16="http://schemas.microsoft.com/office/drawing/2014/main" id="{79931E47-0416-45B8-9DA1-085E2944AB14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>
              <a:extLst>
                <a:ext uri="{FF2B5EF4-FFF2-40B4-BE49-F238E27FC236}">
                  <a16:creationId xmlns:a16="http://schemas.microsoft.com/office/drawing/2014/main" id="{C6B6FF51-E1BF-41F7-A3F4-91DD7505DB52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>
              <a:extLst>
                <a:ext uri="{FF2B5EF4-FFF2-40B4-BE49-F238E27FC236}">
                  <a16:creationId xmlns:a16="http://schemas.microsoft.com/office/drawing/2014/main" id="{A73ECE9E-FF18-4877-A102-A58D614682F2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405CADD-412A-493A-9141-B01C5B526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8" y="2612576"/>
            <a:ext cx="2639354" cy="4162884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2EA0CE2-8306-471E-BA54-D0A3B9317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700" y="1841705"/>
            <a:ext cx="2608126" cy="416160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CE1CC56-C77A-469F-9D45-67F4983CA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73" y="1173399"/>
            <a:ext cx="2621593" cy="4161600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9258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330480" y="212915"/>
            <a:ext cx="28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消息、好友私聊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4" name="任意多边形 6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89FA0F38-CB56-46CA-85B1-299CE6FE3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452" y="1164889"/>
            <a:ext cx="3051593" cy="5425055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9C1E5AA-6DEA-4F92-968C-BBC567F81F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21" y="1376624"/>
            <a:ext cx="2726157" cy="4846501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1AF6661D-F231-4C78-8386-9EE64A0C8D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3" y="1164889"/>
            <a:ext cx="1556813" cy="2767668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21553C5A-2E85-4470-ADFE-822C9A1931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161" y="3932557"/>
            <a:ext cx="1557225" cy="276840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74" name="箭头: 圆角右 73">
            <a:extLst>
              <a:ext uri="{FF2B5EF4-FFF2-40B4-BE49-F238E27FC236}">
                <a16:creationId xmlns:a16="http://schemas.microsoft.com/office/drawing/2014/main" id="{E7A4A896-74B6-4265-B094-7C9BA8F176D7}"/>
              </a:ext>
            </a:extLst>
          </p:cNvPr>
          <p:cNvSpPr/>
          <p:nvPr/>
        </p:nvSpPr>
        <p:spPr>
          <a:xfrm>
            <a:off x="2842060" y="3617407"/>
            <a:ext cx="1796859" cy="30503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箭头: 燕尾形 75">
            <a:extLst>
              <a:ext uri="{FF2B5EF4-FFF2-40B4-BE49-F238E27FC236}">
                <a16:creationId xmlns:a16="http://schemas.microsoft.com/office/drawing/2014/main" id="{25DF9F05-2280-4DEE-B86E-0B4B93BF9777}"/>
              </a:ext>
            </a:extLst>
          </p:cNvPr>
          <p:cNvSpPr/>
          <p:nvPr/>
        </p:nvSpPr>
        <p:spPr>
          <a:xfrm>
            <a:off x="1824814" y="2270926"/>
            <a:ext cx="2824154" cy="1620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箭头: 虚尾 76">
            <a:extLst>
              <a:ext uri="{FF2B5EF4-FFF2-40B4-BE49-F238E27FC236}">
                <a16:creationId xmlns:a16="http://schemas.microsoft.com/office/drawing/2014/main" id="{63953174-3865-4988-B3B8-62D12C308CEA}"/>
              </a:ext>
            </a:extLst>
          </p:cNvPr>
          <p:cNvSpPr/>
          <p:nvPr/>
        </p:nvSpPr>
        <p:spPr>
          <a:xfrm flipV="1">
            <a:off x="7553079" y="3285810"/>
            <a:ext cx="983534" cy="23110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4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330480" y="212915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好友管理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4" name="任意多边形 6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788751E-AEE6-4929-81EC-A09F85A92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" y="964318"/>
            <a:ext cx="2014875" cy="358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311904-65FE-428D-9734-90F9D91FE7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64" y="1737646"/>
            <a:ext cx="2014875" cy="358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663615-BD95-4DD0-A35B-99F650DC3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0" y="3276000"/>
            <a:ext cx="2014875" cy="358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D4652A-AA98-4710-AB01-B59929EE1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384" y="3276000"/>
            <a:ext cx="2014875" cy="3582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81F9EA-81CA-4AF5-94E2-FC0854F726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88" y="1737646"/>
            <a:ext cx="2014875" cy="3582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067531-7921-4F22-A6BE-3BC7C59BD9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63" y="935079"/>
            <a:ext cx="2015684" cy="358344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B41C23-D1EB-4932-BF05-7DB7CACCE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" y="938498"/>
            <a:ext cx="2014875" cy="358200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ADCF9F8-2254-4EE1-A073-3A0958F094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64" y="1711826"/>
            <a:ext cx="2014875" cy="358200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ACF2BBD-1634-43EF-A2B6-3C7EE955F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50" y="3250180"/>
            <a:ext cx="2014875" cy="358200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4D4CCD0-0A32-4418-A3BA-DD08FD1B1B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384" y="3250180"/>
            <a:ext cx="2014875" cy="358200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8F85F3B-0E96-4D0A-A06A-B779E67FCF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88" y="1711826"/>
            <a:ext cx="2014875" cy="358200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658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id="{0F5A8FFE-C4D3-45C9-AEBD-F75DE5F341A3}"/>
              </a:ext>
            </a:extLst>
          </p:cNvPr>
          <p:cNvSpPr/>
          <p:nvPr/>
        </p:nvSpPr>
        <p:spPr>
          <a:xfrm>
            <a:off x="330480" y="21291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创建群、群管理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3ACCF854-81A0-4058-9236-5BCC5335E571}"/>
              </a:ext>
            </a:extLst>
          </p:cNvPr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97A9595-DF6D-40A3-B92F-EC2F309CDE2D}"/>
              </a:ext>
            </a:extLst>
          </p:cNvPr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80" name="任意多边形 134">
              <a:extLst>
                <a:ext uri="{FF2B5EF4-FFF2-40B4-BE49-F238E27FC236}">
                  <a16:creationId xmlns:a16="http://schemas.microsoft.com/office/drawing/2014/main" id="{45D92C41-A026-432B-B50E-D681DF425D47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平行四边形 80">
              <a:extLst>
                <a:ext uri="{FF2B5EF4-FFF2-40B4-BE49-F238E27FC236}">
                  <a16:creationId xmlns:a16="http://schemas.microsoft.com/office/drawing/2014/main" id="{29738CB3-EFE9-4DB8-A466-20DD3424CDC0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平行四边形 81">
              <a:extLst>
                <a:ext uri="{FF2B5EF4-FFF2-40B4-BE49-F238E27FC236}">
                  <a16:creationId xmlns:a16="http://schemas.microsoft.com/office/drawing/2014/main" id="{5E7E8E3C-291B-4EE0-976C-C4D397CB7A50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>
              <a:extLst>
                <a:ext uri="{FF2B5EF4-FFF2-40B4-BE49-F238E27FC236}">
                  <a16:creationId xmlns:a16="http://schemas.microsoft.com/office/drawing/2014/main" id="{79931E47-0416-45B8-9DA1-085E2944AB14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>
              <a:extLst>
                <a:ext uri="{FF2B5EF4-FFF2-40B4-BE49-F238E27FC236}">
                  <a16:creationId xmlns:a16="http://schemas.microsoft.com/office/drawing/2014/main" id="{C6B6FF51-E1BF-41F7-A3F4-91DD7505DB52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>
              <a:extLst>
                <a:ext uri="{FF2B5EF4-FFF2-40B4-BE49-F238E27FC236}">
                  <a16:creationId xmlns:a16="http://schemas.microsoft.com/office/drawing/2014/main" id="{A73ECE9E-FF18-4877-A102-A58D614682F2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3D49B2F-CC71-479B-8F6E-7CD3FFAE5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66" y="2538000"/>
            <a:ext cx="2430000" cy="4320000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38B2E0F-0998-426C-99AD-D1C452AC7A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31" y="1602921"/>
            <a:ext cx="2430000" cy="4320000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853A4FE-C46F-4F26-B364-EDB4E7B4F4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81" y="2034295"/>
            <a:ext cx="2430000" cy="4320000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CEAB6AA-F0EB-4A85-B400-040E2A58A1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8" y="1011521"/>
            <a:ext cx="2430000" cy="4320000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58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330480" y="212915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群聊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4" name="任意多边形 6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 14">
            <a:extLst>
              <a:ext uri="{FF2B5EF4-FFF2-40B4-BE49-F238E27FC236}">
                <a16:creationId xmlns:a16="http://schemas.microsoft.com/office/drawing/2014/main" id="{8320E402-0C7A-43B0-BE37-367DAFD0AA59}"/>
              </a:ext>
            </a:extLst>
          </p:cNvPr>
          <p:cNvGrpSpPr/>
          <p:nvPr/>
        </p:nvGrpSpPr>
        <p:grpSpPr>
          <a:xfrm>
            <a:off x="821093" y="1320056"/>
            <a:ext cx="10276473" cy="4602859"/>
            <a:chOff x="1350000" y="1569421"/>
            <a:chExt cx="9492001" cy="338496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9BCB2A7-A054-4ABF-8821-01204B62F962}"/>
                </a:ext>
              </a:extLst>
            </p:cNvPr>
            <p:cNvSpPr/>
            <p:nvPr/>
          </p:nvSpPr>
          <p:spPr>
            <a:xfrm>
              <a:off x="1350000" y="4904511"/>
              <a:ext cx="9492001" cy="49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4751854-266F-4FDA-9355-0FC6AFB94CF9}"/>
                </a:ext>
              </a:extLst>
            </p:cNvPr>
            <p:cNvSpPr/>
            <p:nvPr/>
          </p:nvSpPr>
          <p:spPr>
            <a:xfrm rot="16200000">
              <a:off x="-317545" y="3236966"/>
              <a:ext cx="3384965" cy="498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DCF5019-45C0-4C5F-A126-AC86A13CDB4F}"/>
                </a:ext>
              </a:extLst>
            </p:cNvPr>
            <p:cNvSpPr/>
            <p:nvPr/>
          </p:nvSpPr>
          <p:spPr>
            <a:xfrm rot="16200000" flipV="1">
              <a:off x="2207741" y="3452349"/>
              <a:ext cx="2961845" cy="422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EAAD2A8-C92D-4C66-A6C1-F5201CA40963}"/>
                </a:ext>
              </a:extLst>
            </p:cNvPr>
            <p:cNvSpPr/>
            <p:nvPr/>
          </p:nvSpPr>
          <p:spPr>
            <a:xfrm rot="16200000" flipV="1">
              <a:off x="4779576" y="3663411"/>
              <a:ext cx="2538724" cy="432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D9DD1B1-883A-4983-BDB8-9556CCF45376}"/>
                </a:ext>
              </a:extLst>
            </p:cNvPr>
            <p:cNvSpPr/>
            <p:nvPr/>
          </p:nvSpPr>
          <p:spPr>
            <a:xfrm rot="16200000">
              <a:off x="7393144" y="3874970"/>
              <a:ext cx="2115603" cy="432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839C0BB-BAFF-4E60-9434-59637518E72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61" y="2856307"/>
            <a:ext cx="1512000" cy="27000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82A040-82CF-48D8-93DD-AC59D9DAED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41" y="1868535"/>
            <a:ext cx="1518750" cy="27000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EAC627D-D332-4156-B003-FB1E40769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83" y="1320055"/>
            <a:ext cx="1518750" cy="27000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FB5846A-6F50-464B-8641-7CB0F4310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24" y="2400055"/>
            <a:ext cx="1518750" cy="27000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70" name="燕尾形 32">
            <a:extLst>
              <a:ext uri="{FF2B5EF4-FFF2-40B4-BE49-F238E27FC236}">
                <a16:creationId xmlns:a16="http://schemas.microsoft.com/office/drawing/2014/main" id="{9B860AB7-EDD6-4BDF-B5D7-3DC0164EA941}"/>
              </a:ext>
            </a:extLst>
          </p:cNvPr>
          <p:cNvSpPr>
            <a:spLocks noChangeAspect="1"/>
          </p:cNvSpPr>
          <p:nvPr/>
        </p:nvSpPr>
        <p:spPr>
          <a:xfrm>
            <a:off x="10847230" y="5709004"/>
            <a:ext cx="360000" cy="360000"/>
          </a:xfrm>
          <a:prstGeom prst="chevron">
            <a:avLst>
              <a:gd name="adj" fmla="val 7592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2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id="{0F5A8FFE-C4D3-45C9-AEBD-F75DE5F341A3}"/>
              </a:ext>
            </a:extLst>
          </p:cNvPr>
          <p:cNvSpPr/>
          <p:nvPr/>
        </p:nvSpPr>
        <p:spPr>
          <a:xfrm>
            <a:off x="330480" y="21291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个人信息、设置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3ACCF854-81A0-4058-9236-5BCC5335E571}"/>
              </a:ext>
            </a:extLst>
          </p:cNvPr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97A9595-DF6D-40A3-B92F-EC2F309CDE2D}"/>
              </a:ext>
            </a:extLst>
          </p:cNvPr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80" name="任意多边形 134">
              <a:extLst>
                <a:ext uri="{FF2B5EF4-FFF2-40B4-BE49-F238E27FC236}">
                  <a16:creationId xmlns:a16="http://schemas.microsoft.com/office/drawing/2014/main" id="{45D92C41-A026-432B-B50E-D681DF425D47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平行四边形 80">
              <a:extLst>
                <a:ext uri="{FF2B5EF4-FFF2-40B4-BE49-F238E27FC236}">
                  <a16:creationId xmlns:a16="http://schemas.microsoft.com/office/drawing/2014/main" id="{29738CB3-EFE9-4DB8-A466-20DD3424CDC0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平行四边形 81">
              <a:extLst>
                <a:ext uri="{FF2B5EF4-FFF2-40B4-BE49-F238E27FC236}">
                  <a16:creationId xmlns:a16="http://schemas.microsoft.com/office/drawing/2014/main" id="{5E7E8E3C-291B-4EE0-976C-C4D397CB7A50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>
              <a:extLst>
                <a:ext uri="{FF2B5EF4-FFF2-40B4-BE49-F238E27FC236}">
                  <a16:creationId xmlns:a16="http://schemas.microsoft.com/office/drawing/2014/main" id="{79931E47-0416-45B8-9DA1-085E2944AB14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>
              <a:extLst>
                <a:ext uri="{FF2B5EF4-FFF2-40B4-BE49-F238E27FC236}">
                  <a16:creationId xmlns:a16="http://schemas.microsoft.com/office/drawing/2014/main" id="{C6B6FF51-E1BF-41F7-A3F4-91DD7505DB52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>
              <a:extLst>
                <a:ext uri="{FF2B5EF4-FFF2-40B4-BE49-F238E27FC236}">
                  <a16:creationId xmlns:a16="http://schemas.microsoft.com/office/drawing/2014/main" id="{A73ECE9E-FF18-4877-A102-A58D614682F2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FD92D2A-8818-4709-811C-FE8CA291D1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3" y="1152198"/>
            <a:ext cx="2430000" cy="4320000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273E50-58CB-4776-B41B-DAB2B498BD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24" y="1757740"/>
            <a:ext cx="2430000" cy="4320000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34C58FA-A4B2-4753-A09A-447A3F4EAE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372" y="2295447"/>
            <a:ext cx="2430000" cy="4320000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E126C50-187C-47AA-8129-EB258B74E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73" y="1361762"/>
            <a:ext cx="2430000" cy="4320000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95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id="{0F5A8FFE-C4D3-45C9-AEBD-F75DE5F341A3}"/>
              </a:ext>
            </a:extLst>
          </p:cNvPr>
          <p:cNvSpPr/>
          <p:nvPr/>
        </p:nvSpPr>
        <p:spPr>
          <a:xfrm>
            <a:off x="330480" y="212915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后台用户管理端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3ACCF854-81A0-4058-9236-5BCC5335E571}"/>
              </a:ext>
            </a:extLst>
          </p:cNvPr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97A9595-DF6D-40A3-B92F-EC2F309CDE2D}"/>
              </a:ext>
            </a:extLst>
          </p:cNvPr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80" name="任意多边形 134">
              <a:extLst>
                <a:ext uri="{FF2B5EF4-FFF2-40B4-BE49-F238E27FC236}">
                  <a16:creationId xmlns:a16="http://schemas.microsoft.com/office/drawing/2014/main" id="{45D92C41-A026-432B-B50E-D681DF425D47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平行四边形 80">
              <a:extLst>
                <a:ext uri="{FF2B5EF4-FFF2-40B4-BE49-F238E27FC236}">
                  <a16:creationId xmlns:a16="http://schemas.microsoft.com/office/drawing/2014/main" id="{29738CB3-EFE9-4DB8-A466-20DD3424CDC0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平行四边形 81">
              <a:extLst>
                <a:ext uri="{FF2B5EF4-FFF2-40B4-BE49-F238E27FC236}">
                  <a16:creationId xmlns:a16="http://schemas.microsoft.com/office/drawing/2014/main" id="{5E7E8E3C-291B-4EE0-976C-C4D397CB7A50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>
              <a:extLst>
                <a:ext uri="{FF2B5EF4-FFF2-40B4-BE49-F238E27FC236}">
                  <a16:creationId xmlns:a16="http://schemas.microsoft.com/office/drawing/2014/main" id="{79931E47-0416-45B8-9DA1-085E2944AB14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>
              <a:extLst>
                <a:ext uri="{FF2B5EF4-FFF2-40B4-BE49-F238E27FC236}">
                  <a16:creationId xmlns:a16="http://schemas.microsoft.com/office/drawing/2014/main" id="{C6B6FF51-E1BF-41F7-A3F4-91DD7505DB52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>
              <a:extLst>
                <a:ext uri="{FF2B5EF4-FFF2-40B4-BE49-F238E27FC236}">
                  <a16:creationId xmlns:a16="http://schemas.microsoft.com/office/drawing/2014/main" id="{A73ECE9E-FF18-4877-A102-A58D614682F2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D6231769-2264-4A63-9955-BE0DD3A9D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48" y="2925570"/>
            <a:ext cx="5648590" cy="3902286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5890C3-6EA0-4902-A25A-29EDFECBD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0" y="1126165"/>
            <a:ext cx="5683024" cy="3902286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378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id="{0F5A8FFE-C4D3-45C9-AEBD-F75DE5F341A3}"/>
              </a:ext>
            </a:extLst>
          </p:cNvPr>
          <p:cNvSpPr/>
          <p:nvPr/>
        </p:nvSpPr>
        <p:spPr>
          <a:xfrm>
            <a:off x="330480" y="212915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后台群组管理端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3ACCF854-81A0-4058-9236-5BCC5335E571}"/>
              </a:ext>
            </a:extLst>
          </p:cNvPr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97A9595-DF6D-40A3-B92F-EC2F309CDE2D}"/>
              </a:ext>
            </a:extLst>
          </p:cNvPr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80" name="任意多边形 134">
              <a:extLst>
                <a:ext uri="{FF2B5EF4-FFF2-40B4-BE49-F238E27FC236}">
                  <a16:creationId xmlns:a16="http://schemas.microsoft.com/office/drawing/2014/main" id="{45D92C41-A026-432B-B50E-D681DF425D47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平行四边形 80">
              <a:extLst>
                <a:ext uri="{FF2B5EF4-FFF2-40B4-BE49-F238E27FC236}">
                  <a16:creationId xmlns:a16="http://schemas.microsoft.com/office/drawing/2014/main" id="{29738CB3-EFE9-4DB8-A466-20DD3424CDC0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平行四边形 81">
              <a:extLst>
                <a:ext uri="{FF2B5EF4-FFF2-40B4-BE49-F238E27FC236}">
                  <a16:creationId xmlns:a16="http://schemas.microsoft.com/office/drawing/2014/main" id="{5E7E8E3C-291B-4EE0-976C-C4D397CB7A50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>
              <a:extLst>
                <a:ext uri="{FF2B5EF4-FFF2-40B4-BE49-F238E27FC236}">
                  <a16:creationId xmlns:a16="http://schemas.microsoft.com/office/drawing/2014/main" id="{79931E47-0416-45B8-9DA1-085E2944AB14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>
              <a:extLst>
                <a:ext uri="{FF2B5EF4-FFF2-40B4-BE49-F238E27FC236}">
                  <a16:creationId xmlns:a16="http://schemas.microsoft.com/office/drawing/2014/main" id="{C6B6FF51-E1BF-41F7-A3F4-91DD7505DB52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>
              <a:extLst>
                <a:ext uri="{FF2B5EF4-FFF2-40B4-BE49-F238E27FC236}">
                  <a16:creationId xmlns:a16="http://schemas.microsoft.com/office/drawing/2014/main" id="{A73ECE9E-FF18-4877-A102-A58D614682F2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9D6CAB0-FDD1-418B-86BB-E739FE7969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2" y="1094074"/>
            <a:ext cx="5068318" cy="2807932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EFB312-8651-42C0-88EB-199C51FB5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79" y="212915"/>
            <a:ext cx="5420905" cy="3250118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ABB13D-38C0-4C79-B7A2-E5AF3CF120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45" y="3902006"/>
            <a:ext cx="4979676" cy="2879552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504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382944" y="3557713"/>
            <a:ext cx="4560743" cy="4573107"/>
            <a:chOff x="4380056" y="2003619"/>
            <a:chExt cx="3431886" cy="3441190"/>
          </a:xfrm>
        </p:grpSpPr>
        <p:sp>
          <p:nvSpPr>
            <p:cNvPr id="3" name="椭圆 2"/>
            <p:cNvSpPr/>
            <p:nvPr/>
          </p:nvSpPr>
          <p:spPr>
            <a:xfrm>
              <a:off x="4380056" y="2012927"/>
              <a:ext cx="3431886" cy="3431882"/>
            </a:xfrm>
            <a:prstGeom prst="ellipse">
              <a:avLst/>
            </a:prstGeom>
            <a:noFill/>
            <a:ln w="6350">
              <a:solidFill>
                <a:srgbClr val="01E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4569035" y="2003619"/>
              <a:ext cx="3239860" cy="3367859"/>
            </a:xfrm>
            <a:custGeom>
              <a:avLst/>
              <a:gdLst>
                <a:gd name="T0" fmla="*/ 563 w 1307"/>
                <a:gd name="T1" fmla="*/ 24 h 1359"/>
                <a:gd name="T2" fmla="*/ 543 w 1307"/>
                <a:gd name="T3" fmla="*/ 8 h 1359"/>
                <a:gd name="T4" fmla="*/ 817 w 1307"/>
                <a:gd name="T5" fmla="*/ 44 h 1359"/>
                <a:gd name="T6" fmla="*/ 562 w 1307"/>
                <a:gd name="T7" fmla="*/ 25 h 1359"/>
                <a:gd name="T8" fmla="*/ 800 w 1307"/>
                <a:gd name="T9" fmla="*/ 48 h 1359"/>
                <a:gd name="T10" fmla="*/ 309 w 1307"/>
                <a:gd name="T11" fmla="*/ 92 h 1359"/>
                <a:gd name="T12" fmla="*/ 809 w 1307"/>
                <a:gd name="T13" fmla="*/ 69 h 1359"/>
                <a:gd name="T14" fmla="*/ 1058 w 1307"/>
                <a:gd name="T15" fmla="*/ 162 h 1359"/>
                <a:gd name="T16" fmla="*/ 785 w 1307"/>
                <a:gd name="T17" fmla="*/ 78 h 1359"/>
                <a:gd name="T18" fmla="*/ 1036 w 1307"/>
                <a:gd name="T19" fmla="*/ 172 h 1359"/>
                <a:gd name="T20" fmla="*/ 380 w 1307"/>
                <a:gd name="T21" fmla="*/ 119 h 1359"/>
                <a:gd name="T22" fmla="*/ 1066 w 1307"/>
                <a:gd name="T23" fmla="*/ 199 h 1359"/>
                <a:gd name="T24" fmla="*/ 304 w 1307"/>
                <a:gd name="T25" fmla="*/ 203 h 1359"/>
                <a:gd name="T26" fmla="*/ 1055 w 1307"/>
                <a:gd name="T27" fmla="*/ 208 h 1359"/>
                <a:gd name="T28" fmla="*/ 272 w 1307"/>
                <a:gd name="T29" fmla="*/ 233 h 1359"/>
                <a:gd name="T30" fmla="*/ 1008 w 1307"/>
                <a:gd name="T31" fmla="*/ 244 h 1359"/>
                <a:gd name="T32" fmla="*/ 1193 w 1307"/>
                <a:gd name="T33" fmla="*/ 317 h 1359"/>
                <a:gd name="T34" fmla="*/ 341 w 1307"/>
                <a:gd name="T35" fmla="*/ 291 h 1359"/>
                <a:gd name="T36" fmla="*/ 937 w 1307"/>
                <a:gd name="T37" fmla="*/ 251 h 1359"/>
                <a:gd name="T38" fmla="*/ 1208 w 1307"/>
                <a:gd name="T39" fmla="*/ 366 h 1359"/>
                <a:gd name="T40" fmla="*/ 246 w 1307"/>
                <a:gd name="T41" fmla="*/ 336 h 1359"/>
                <a:gd name="T42" fmla="*/ 684 w 1307"/>
                <a:gd name="T43" fmla="*/ 276 h 1359"/>
                <a:gd name="T44" fmla="*/ 1111 w 1307"/>
                <a:gd name="T45" fmla="*/ 388 h 1359"/>
                <a:gd name="T46" fmla="*/ 1256 w 1307"/>
                <a:gd name="T47" fmla="*/ 427 h 1359"/>
                <a:gd name="T48" fmla="*/ 432 w 1307"/>
                <a:gd name="T49" fmla="*/ 371 h 1359"/>
                <a:gd name="T50" fmla="*/ 1163 w 1307"/>
                <a:gd name="T51" fmla="*/ 454 h 1359"/>
                <a:gd name="T52" fmla="*/ 68 w 1307"/>
                <a:gd name="T53" fmla="*/ 460 h 1359"/>
                <a:gd name="T54" fmla="*/ 357 w 1307"/>
                <a:gd name="T55" fmla="*/ 443 h 1359"/>
                <a:gd name="T56" fmla="*/ 1052 w 1307"/>
                <a:gd name="T57" fmla="*/ 463 h 1359"/>
                <a:gd name="T58" fmla="*/ 1270 w 1307"/>
                <a:gd name="T59" fmla="*/ 500 h 1359"/>
                <a:gd name="T60" fmla="*/ 192 w 1307"/>
                <a:gd name="T61" fmla="*/ 558 h 1359"/>
                <a:gd name="T62" fmla="*/ 909 w 1307"/>
                <a:gd name="T63" fmla="*/ 482 h 1359"/>
                <a:gd name="T64" fmla="*/ 2 w 1307"/>
                <a:gd name="T65" fmla="*/ 612 h 1359"/>
                <a:gd name="T66" fmla="*/ 247 w 1307"/>
                <a:gd name="T67" fmla="*/ 624 h 1359"/>
                <a:gd name="T68" fmla="*/ 1214 w 1307"/>
                <a:gd name="T69" fmla="*/ 582 h 1359"/>
                <a:gd name="T70" fmla="*/ 47 w 1307"/>
                <a:gd name="T71" fmla="*/ 697 h 1359"/>
                <a:gd name="T72" fmla="*/ 1094 w 1307"/>
                <a:gd name="T73" fmla="*/ 634 h 1359"/>
                <a:gd name="T74" fmla="*/ 1262 w 1307"/>
                <a:gd name="T75" fmla="*/ 671 h 1359"/>
                <a:gd name="T76" fmla="*/ 1095 w 1307"/>
                <a:gd name="T77" fmla="*/ 702 h 1359"/>
                <a:gd name="T78" fmla="*/ 1262 w 1307"/>
                <a:gd name="T79" fmla="*/ 727 h 1359"/>
                <a:gd name="T80" fmla="*/ 981 w 1307"/>
                <a:gd name="T81" fmla="*/ 775 h 1359"/>
                <a:gd name="T82" fmla="*/ 1214 w 1307"/>
                <a:gd name="T83" fmla="*/ 816 h 1359"/>
                <a:gd name="T84" fmla="*/ 140 w 1307"/>
                <a:gd name="T85" fmla="*/ 836 h 1359"/>
                <a:gd name="T86" fmla="*/ 1083 w 1307"/>
                <a:gd name="T87" fmla="*/ 897 h 1359"/>
                <a:gd name="T88" fmla="*/ 1267 w 1307"/>
                <a:gd name="T89" fmla="*/ 809 h 1359"/>
                <a:gd name="T90" fmla="*/ 1023 w 1307"/>
                <a:gd name="T91" fmla="*/ 969 h 1359"/>
                <a:gd name="T92" fmla="*/ 1236 w 1307"/>
                <a:gd name="T93" fmla="*/ 870 h 1359"/>
                <a:gd name="T94" fmla="*/ 300 w 1307"/>
                <a:gd name="T95" fmla="*/ 1014 h 1359"/>
                <a:gd name="T96" fmla="*/ 1206 w 1307"/>
                <a:gd name="T97" fmla="*/ 952 h 1359"/>
                <a:gd name="T98" fmla="*/ 217 w 1307"/>
                <a:gd name="T99" fmla="*/ 1031 h 1359"/>
                <a:gd name="T100" fmla="*/ 1173 w 1307"/>
                <a:gd name="T101" fmla="*/ 1031 h 1359"/>
                <a:gd name="T102" fmla="*/ 178 w 1307"/>
                <a:gd name="T103" fmla="*/ 1073 h 1359"/>
                <a:gd name="T104" fmla="*/ 512 w 1307"/>
                <a:gd name="T105" fmla="*/ 1149 h 1359"/>
                <a:gd name="T106" fmla="*/ 204 w 1307"/>
                <a:gd name="T107" fmla="*/ 1163 h 1359"/>
                <a:gd name="T108" fmla="*/ 545 w 1307"/>
                <a:gd name="T109" fmla="*/ 1177 h 1359"/>
                <a:gd name="T110" fmla="*/ 1209 w 1307"/>
                <a:gd name="T111" fmla="*/ 1052 h 1359"/>
                <a:gd name="T112" fmla="*/ 515 w 1307"/>
                <a:gd name="T113" fmla="*/ 1242 h 1359"/>
                <a:gd name="T114" fmla="*/ 371 w 1307"/>
                <a:gd name="T115" fmla="*/ 1244 h 1359"/>
                <a:gd name="T116" fmla="*/ 1150 w 1307"/>
                <a:gd name="T117" fmla="*/ 1141 h 1359"/>
                <a:gd name="T118" fmla="*/ 1128 w 1307"/>
                <a:gd name="T119" fmla="*/ 1164 h 1359"/>
                <a:gd name="T120" fmla="*/ 300 w 1307"/>
                <a:gd name="T121" fmla="*/ 1305 h 1359"/>
                <a:gd name="T122" fmla="*/ 395 w 1307"/>
                <a:gd name="T123" fmla="*/ 1348 h 1359"/>
                <a:gd name="T124" fmla="*/ 332 w 1307"/>
                <a:gd name="T125" fmla="*/ 353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7" h="1359">
                  <a:moveTo>
                    <a:pt x="495" y="15"/>
                  </a:moveTo>
                  <a:cubicBezTo>
                    <a:pt x="486" y="23"/>
                    <a:pt x="482" y="21"/>
                    <a:pt x="470" y="23"/>
                  </a:cubicBezTo>
                  <a:cubicBezTo>
                    <a:pt x="470" y="23"/>
                    <a:pt x="470" y="23"/>
                    <a:pt x="470" y="23"/>
                  </a:cubicBezTo>
                  <a:cubicBezTo>
                    <a:pt x="458" y="25"/>
                    <a:pt x="451" y="25"/>
                    <a:pt x="453" y="23"/>
                  </a:cubicBezTo>
                  <a:cubicBezTo>
                    <a:pt x="453" y="23"/>
                    <a:pt x="453" y="23"/>
                    <a:pt x="453" y="23"/>
                  </a:cubicBezTo>
                  <a:cubicBezTo>
                    <a:pt x="463" y="18"/>
                    <a:pt x="466" y="19"/>
                    <a:pt x="478" y="17"/>
                  </a:cubicBezTo>
                  <a:cubicBezTo>
                    <a:pt x="478" y="17"/>
                    <a:pt x="478" y="17"/>
                    <a:pt x="478" y="17"/>
                  </a:cubicBezTo>
                  <a:cubicBezTo>
                    <a:pt x="489" y="14"/>
                    <a:pt x="497" y="14"/>
                    <a:pt x="495" y="15"/>
                  </a:cubicBezTo>
                  <a:close/>
                  <a:moveTo>
                    <a:pt x="796" y="25"/>
                  </a:moveTo>
                  <a:cubicBezTo>
                    <a:pt x="796" y="25"/>
                    <a:pt x="796" y="25"/>
                    <a:pt x="796" y="25"/>
                  </a:cubicBezTo>
                  <a:cubicBezTo>
                    <a:pt x="785" y="22"/>
                    <a:pt x="771" y="17"/>
                    <a:pt x="781" y="23"/>
                  </a:cubicBezTo>
                  <a:cubicBezTo>
                    <a:pt x="781" y="23"/>
                    <a:pt x="781" y="23"/>
                    <a:pt x="781" y="23"/>
                  </a:cubicBezTo>
                  <a:cubicBezTo>
                    <a:pt x="783" y="25"/>
                    <a:pt x="794" y="28"/>
                    <a:pt x="806" y="31"/>
                  </a:cubicBezTo>
                  <a:cubicBezTo>
                    <a:pt x="806" y="31"/>
                    <a:pt x="806" y="31"/>
                    <a:pt x="806" y="31"/>
                  </a:cubicBezTo>
                  <a:cubicBezTo>
                    <a:pt x="818" y="34"/>
                    <a:pt x="830" y="40"/>
                    <a:pt x="821" y="33"/>
                  </a:cubicBezTo>
                  <a:cubicBezTo>
                    <a:pt x="818" y="31"/>
                    <a:pt x="807" y="28"/>
                    <a:pt x="796" y="25"/>
                  </a:cubicBezTo>
                  <a:close/>
                  <a:moveTo>
                    <a:pt x="824" y="34"/>
                  </a:moveTo>
                  <a:cubicBezTo>
                    <a:pt x="824" y="34"/>
                    <a:pt x="824" y="34"/>
                    <a:pt x="824" y="34"/>
                  </a:cubicBezTo>
                  <a:cubicBezTo>
                    <a:pt x="827" y="35"/>
                    <a:pt x="839" y="40"/>
                    <a:pt x="850" y="43"/>
                  </a:cubicBezTo>
                  <a:cubicBezTo>
                    <a:pt x="850" y="43"/>
                    <a:pt x="850" y="43"/>
                    <a:pt x="850" y="43"/>
                  </a:cubicBezTo>
                  <a:cubicBezTo>
                    <a:pt x="861" y="47"/>
                    <a:pt x="866" y="48"/>
                    <a:pt x="862" y="46"/>
                  </a:cubicBezTo>
                  <a:cubicBezTo>
                    <a:pt x="858" y="45"/>
                    <a:pt x="814" y="28"/>
                    <a:pt x="824" y="34"/>
                  </a:cubicBezTo>
                  <a:close/>
                  <a:moveTo>
                    <a:pt x="469" y="24"/>
                  </a:moveTo>
                  <a:cubicBezTo>
                    <a:pt x="469" y="24"/>
                    <a:pt x="469" y="24"/>
                    <a:pt x="469" y="24"/>
                  </a:cubicBezTo>
                  <a:cubicBezTo>
                    <a:pt x="457" y="26"/>
                    <a:pt x="446" y="30"/>
                    <a:pt x="443" y="33"/>
                  </a:cubicBezTo>
                  <a:cubicBezTo>
                    <a:pt x="443" y="33"/>
                    <a:pt x="443" y="33"/>
                    <a:pt x="443" y="33"/>
                  </a:cubicBezTo>
                  <a:cubicBezTo>
                    <a:pt x="441" y="37"/>
                    <a:pt x="448" y="38"/>
                    <a:pt x="461" y="35"/>
                  </a:cubicBezTo>
                  <a:cubicBezTo>
                    <a:pt x="461" y="35"/>
                    <a:pt x="461" y="35"/>
                    <a:pt x="461" y="35"/>
                  </a:cubicBezTo>
                  <a:cubicBezTo>
                    <a:pt x="474" y="33"/>
                    <a:pt x="481" y="35"/>
                    <a:pt x="488" y="25"/>
                  </a:cubicBezTo>
                  <a:cubicBezTo>
                    <a:pt x="489" y="22"/>
                    <a:pt x="481" y="21"/>
                    <a:pt x="469" y="24"/>
                  </a:cubicBezTo>
                  <a:close/>
                  <a:moveTo>
                    <a:pt x="517" y="16"/>
                  </a:moveTo>
                  <a:cubicBezTo>
                    <a:pt x="517" y="16"/>
                    <a:pt x="517" y="16"/>
                    <a:pt x="517" y="16"/>
                  </a:cubicBezTo>
                  <a:cubicBezTo>
                    <a:pt x="504" y="18"/>
                    <a:pt x="493" y="21"/>
                    <a:pt x="491" y="25"/>
                  </a:cubicBezTo>
                  <a:cubicBezTo>
                    <a:pt x="491" y="25"/>
                    <a:pt x="491" y="25"/>
                    <a:pt x="491" y="25"/>
                  </a:cubicBezTo>
                  <a:cubicBezTo>
                    <a:pt x="489" y="28"/>
                    <a:pt x="498" y="30"/>
                    <a:pt x="511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24" y="27"/>
                    <a:pt x="534" y="30"/>
                    <a:pt x="537" y="19"/>
                  </a:cubicBezTo>
                  <a:cubicBezTo>
                    <a:pt x="538" y="16"/>
                    <a:pt x="529" y="15"/>
                    <a:pt x="517" y="16"/>
                  </a:cubicBezTo>
                  <a:close/>
                  <a:moveTo>
                    <a:pt x="565" y="12"/>
                  </a:moveTo>
                  <a:cubicBezTo>
                    <a:pt x="565" y="12"/>
                    <a:pt x="565" y="12"/>
                    <a:pt x="565" y="12"/>
                  </a:cubicBezTo>
                  <a:cubicBezTo>
                    <a:pt x="552" y="13"/>
                    <a:pt x="538" y="16"/>
                    <a:pt x="541" y="19"/>
                  </a:cubicBezTo>
                  <a:cubicBezTo>
                    <a:pt x="543" y="22"/>
                    <a:pt x="549" y="24"/>
                    <a:pt x="563" y="24"/>
                  </a:cubicBezTo>
                  <a:cubicBezTo>
                    <a:pt x="563" y="24"/>
                    <a:pt x="563" y="24"/>
                    <a:pt x="563" y="24"/>
                  </a:cubicBezTo>
                  <a:cubicBezTo>
                    <a:pt x="576" y="23"/>
                    <a:pt x="590" y="20"/>
                    <a:pt x="587" y="16"/>
                  </a:cubicBezTo>
                  <a:cubicBezTo>
                    <a:pt x="585" y="12"/>
                    <a:pt x="578" y="12"/>
                    <a:pt x="565" y="12"/>
                  </a:cubicBezTo>
                  <a:close/>
                  <a:moveTo>
                    <a:pt x="615" y="10"/>
                  </a:moveTo>
                  <a:cubicBezTo>
                    <a:pt x="615" y="10"/>
                    <a:pt x="615" y="10"/>
                    <a:pt x="615" y="10"/>
                  </a:cubicBezTo>
                  <a:cubicBezTo>
                    <a:pt x="602" y="11"/>
                    <a:pt x="587" y="11"/>
                    <a:pt x="591" y="16"/>
                  </a:cubicBezTo>
                  <a:cubicBezTo>
                    <a:pt x="595" y="21"/>
                    <a:pt x="601" y="22"/>
                    <a:pt x="615" y="22"/>
                  </a:cubicBezTo>
                  <a:cubicBezTo>
                    <a:pt x="615" y="22"/>
                    <a:pt x="615" y="22"/>
                    <a:pt x="615" y="22"/>
                  </a:cubicBezTo>
                  <a:cubicBezTo>
                    <a:pt x="628" y="22"/>
                    <a:pt x="641" y="20"/>
                    <a:pt x="638" y="16"/>
                  </a:cubicBezTo>
                  <a:cubicBezTo>
                    <a:pt x="635" y="12"/>
                    <a:pt x="628" y="10"/>
                    <a:pt x="615" y="10"/>
                  </a:cubicBezTo>
                  <a:close/>
                  <a:moveTo>
                    <a:pt x="664" y="12"/>
                  </a:moveTo>
                  <a:cubicBezTo>
                    <a:pt x="664" y="12"/>
                    <a:pt x="664" y="12"/>
                    <a:pt x="664" y="12"/>
                  </a:cubicBezTo>
                  <a:cubicBezTo>
                    <a:pt x="652" y="11"/>
                    <a:pt x="638" y="13"/>
                    <a:pt x="642" y="16"/>
                  </a:cubicBezTo>
                  <a:cubicBezTo>
                    <a:pt x="646" y="19"/>
                    <a:pt x="653" y="23"/>
                    <a:pt x="667" y="23"/>
                  </a:cubicBezTo>
                  <a:cubicBezTo>
                    <a:pt x="667" y="23"/>
                    <a:pt x="667" y="23"/>
                    <a:pt x="667" y="23"/>
                  </a:cubicBezTo>
                  <a:cubicBezTo>
                    <a:pt x="680" y="24"/>
                    <a:pt x="690" y="22"/>
                    <a:pt x="689" y="18"/>
                  </a:cubicBezTo>
                  <a:cubicBezTo>
                    <a:pt x="688" y="15"/>
                    <a:pt x="677" y="12"/>
                    <a:pt x="664" y="12"/>
                  </a:cubicBezTo>
                  <a:close/>
                  <a:moveTo>
                    <a:pt x="713" y="16"/>
                  </a:moveTo>
                  <a:cubicBezTo>
                    <a:pt x="713" y="16"/>
                    <a:pt x="713" y="16"/>
                    <a:pt x="713" y="16"/>
                  </a:cubicBezTo>
                  <a:cubicBezTo>
                    <a:pt x="701" y="15"/>
                    <a:pt x="692" y="15"/>
                    <a:pt x="693" y="19"/>
                  </a:cubicBezTo>
                  <a:cubicBezTo>
                    <a:pt x="693" y="19"/>
                    <a:pt x="693" y="19"/>
                    <a:pt x="693" y="19"/>
                  </a:cubicBezTo>
                  <a:cubicBezTo>
                    <a:pt x="694" y="22"/>
                    <a:pt x="705" y="26"/>
                    <a:pt x="718" y="27"/>
                  </a:cubicBezTo>
                  <a:cubicBezTo>
                    <a:pt x="718" y="27"/>
                    <a:pt x="718" y="27"/>
                    <a:pt x="718" y="27"/>
                  </a:cubicBezTo>
                  <a:cubicBezTo>
                    <a:pt x="731" y="29"/>
                    <a:pt x="740" y="27"/>
                    <a:pt x="738" y="24"/>
                  </a:cubicBezTo>
                  <a:cubicBezTo>
                    <a:pt x="737" y="20"/>
                    <a:pt x="726" y="17"/>
                    <a:pt x="713" y="16"/>
                  </a:cubicBezTo>
                  <a:close/>
                  <a:moveTo>
                    <a:pt x="761" y="22"/>
                  </a:moveTo>
                  <a:cubicBezTo>
                    <a:pt x="761" y="22"/>
                    <a:pt x="761" y="22"/>
                    <a:pt x="761" y="22"/>
                  </a:cubicBezTo>
                  <a:cubicBezTo>
                    <a:pt x="749" y="20"/>
                    <a:pt x="736" y="15"/>
                    <a:pt x="742" y="24"/>
                  </a:cubicBezTo>
                  <a:cubicBezTo>
                    <a:pt x="742" y="24"/>
                    <a:pt x="742" y="24"/>
                    <a:pt x="742" y="24"/>
                  </a:cubicBezTo>
                  <a:cubicBezTo>
                    <a:pt x="744" y="28"/>
                    <a:pt x="756" y="32"/>
                    <a:pt x="768" y="34"/>
                  </a:cubicBezTo>
                  <a:cubicBezTo>
                    <a:pt x="768" y="34"/>
                    <a:pt x="768" y="34"/>
                    <a:pt x="768" y="34"/>
                  </a:cubicBezTo>
                  <a:cubicBezTo>
                    <a:pt x="781" y="36"/>
                    <a:pt x="789" y="35"/>
                    <a:pt x="787" y="32"/>
                  </a:cubicBezTo>
                  <a:cubicBezTo>
                    <a:pt x="784" y="28"/>
                    <a:pt x="773" y="25"/>
                    <a:pt x="761" y="22"/>
                  </a:cubicBezTo>
                  <a:close/>
                  <a:moveTo>
                    <a:pt x="520" y="8"/>
                  </a:moveTo>
                  <a:cubicBezTo>
                    <a:pt x="520" y="8"/>
                    <a:pt x="520" y="8"/>
                    <a:pt x="520" y="8"/>
                  </a:cubicBezTo>
                  <a:cubicBezTo>
                    <a:pt x="508" y="10"/>
                    <a:pt x="498" y="12"/>
                    <a:pt x="497" y="14"/>
                  </a:cubicBezTo>
                  <a:cubicBezTo>
                    <a:pt x="497" y="14"/>
                    <a:pt x="497" y="14"/>
                    <a:pt x="497" y="14"/>
                  </a:cubicBezTo>
                  <a:cubicBezTo>
                    <a:pt x="495" y="16"/>
                    <a:pt x="503" y="16"/>
                    <a:pt x="516" y="14"/>
                  </a:cubicBezTo>
                  <a:cubicBezTo>
                    <a:pt x="516" y="14"/>
                    <a:pt x="516" y="14"/>
                    <a:pt x="516" y="14"/>
                  </a:cubicBezTo>
                  <a:cubicBezTo>
                    <a:pt x="528" y="12"/>
                    <a:pt x="537" y="13"/>
                    <a:pt x="540" y="7"/>
                  </a:cubicBezTo>
                  <a:cubicBezTo>
                    <a:pt x="541" y="6"/>
                    <a:pt x="532" y="6"/>
                    <a:pt x="520" y="8"/>
                  </a:cubicBezTo>
                  <a:close/>
                  <a:moveTo>
                    <a:pt x="566" y="4"/>
                  </a:moveTo>
                  <a:cubicBezTo>
                    <a:pt x="566" y="4"/>
                    <a:pt x="566" y="4"/>
                    <a:pt x="566" y="4"/>
                  </a:cubicBezTo>
                  <a:cubicBezTo>
                    <a:pt x="554" y="5"/>
                    <a:pt x="547" y="3"/>
                    <a:pt x="543" y="8"/>
                  </a:cubicBezTo>
                  <a:cubicBezTo>
                    <a:pt x="543" y="8"/>
                    <a:pt x="543" y="8"/>
                    <a:pt x="543" y="8"/>
                  </a:cubicBezTo>
                  <a:cubicBezTo>
                    <a:pt x="542" y="10"/>
                    <a:pt x="551" y="10"/>
                    <a:pt x="564" y="10"/>
                  </a:cubicBezTo>
                  <a:cubicBezTo>
                    <a:pt x="564" y="10"/>
                    <a:pt x="564" y="10"/>
                    <a:pt x="564" y="10"/>
                  </a:cubicBezTo>
                  <a:cubicBezTo>
                    <a:pt x="576" y="9"/>
                    <a:pt x="586" y="11"/>
                    <a:pt x="587" y="5"/>
                  </a:cubicBezTo>
                  <a:cubicBezTo>
                    <a:pt x="588" y="4"/>
                    <a:pt x="578" y="4"/>
                    <a:pt x="566" y="4"/>
                  </a:cubicBezTo>
                  <a:close/>
                  <a:moveTo>
                    <a:pt x="614" y="3"/>
                  </a:moveTo>
                  <a:cubicBezTo>
                    <a:pt x="614" y="3"/>
                    <a:pt x="614" y="3"/>
                    <a:pt x="614" y="3"/>
                  </a:cubicBezTo>
                  <a:cubicBezTo>
                    <a:pt x="601" y="3"/>
                    <a:pt x="592" y="0"/>
                    <a:pt x="591" y="5"/>
                  </a:cubicBezTo>
                  <a:cubicBezTo>
                    <a:pt x="591" y="5"/>
                    <a:pt x="591" y="5"/>
                    <a:pt x="591" y="5"/>
                  </a:cubicBezTo>
                  <a:cubicBezTo>
                    <a:pt x="591" y="7"/>
                    <a:pt x="601" y="8"/>
                    <a:pt x="613" y="8"/>
                  </a:cubicBezTo>
                  <a:cubicBezTo>
                    <a:pt x="613" y="8"/>
                    <a:pt x="613" y="8"/>
                    <a:pt x="613" y="8"/>
                  </a:cubicBezTo>
                  <a:cubicBezTo>
                    <a:pt x="626" y="8"/>
                    <a:pt x="637" y="11"/>
                    <a:pt x="636" y="5"/>
                  </a:cubicBezTo>
                  <a:cubicBezTo>
                    <a:pt x="636" y="4"/>
                    <a:pt x="626" y="3"/>
                    <a:pt x="614" y="3"/>
                  </a:cubicBezTo>
                  <a:close/>
                  <a:moveTo>
                    <a:pt x="662" y="3"/>
                  </a:moveTo>
                  <a:cubicBezTo>
                    <a:pt x="662" y="3"/>
                    <a:pt x="662" y="3"/>
                    <a:pt x="662" y="3"/>
                  </a:cubicBezTo>
                  <a:cubicBezTo>
                    <a:pt x="649" y="3"/>
                    <a:pt x="639" y="0"/>
                    <a:pt x="640" y="5"/>
                  </a:cubicBezTo>
                  <a:cubicBezTo>
                    <a:pt x="640" y="5"/>
                    <a:pt x="640" y="5"/>
                    <a:pt x="640" y="5"/>
                  </a:cubicBezTo>
                  <a:cubicBezTo>
                    <a:pt x="640" y="7"/>
                    <a:pt x="651" y="9"/>
                    <a:pt x="664" y="9"/>
                  </a:cubicBezTo>
                  <a:cubicBezTo>
                    <a:pt x="664" y="9"/>
                    <a:pt x="664" y="9"/>
                    <a:pt x="664" y="9"/>
                  </a:cubicBezTo>
                  <a:cubicBezTo>
                    <a:pt x="677" y="9"/>
                    <a:pt x="686" y="8"/>
                    <a:pt x="685" y="6"/>
                  </a:cubicBezTo>
                  <a:cubicBezTo>
                    <a:pt x="684" y="5"/>
                    <a:pt x="674" y="3"/>
                    <a:pt x="662" y="3"/>
                  </a:cubicBezTo>
                  <a:close/>
                  <a:moveTo>
                    <a:pt x="709" y="7"/>
                  </a:moveTo>
                  <a:cubicBezTo>
                    <a:pt x="709" y="7"/>
                    <a:pt x="709" y="7"/>
                    <a:pt x="709" y="7"/>
                  </a:cubicBezTo>
                  <a:cubicBezTo>
                    <a:pt x="697" y="6"/>
                    <a:pt x="688" y="5"/>
                    <a:pt x="689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90" y="8"/>
                    <a:pt x="701" y="11"/>
                    <a:pt x="713" y="13"/>
                  </a:cubicBezTo>
                  <a:cubicBezTo>
                    <a:pt x="713" y="13"/>
                    <a:pt x="713" y="13"/>
                    <a:pt x="713" y="13"/>
                  </a:cubicBezTo>
                  <a:cubicBezTo>
                    <a:pt x="726" y="14"/>
                    <a:pt x="734" y="14"/>
                    <a:pt x="733" y="13"/>
                  </a:cubicBezTo>
                  <a:cubicBezTo>
                    <a:pt x="731" y="11"/>
                    <a:pt x="721" y="9"/>
                    <a:pt x="709" y="7"/>
                  </a:cubicBezTo>
                  <a:close/>
                  <a:moveTo>
                    <a:pt x="754" y="14"/>
                  </a:moveTo>
                  <a:cubicBezTo>
                    <a:pt x="754" y="14"/>
                    <a:pt x="754" y="14"/>
                    <a:pt x="754" y="14"/>
                  </a:cubicBezTo>
                  <a:cubicBezTo>
                    <a:pt x="744" y="13"/>
                    <a:pt x="733" y="9"/>
                    <a:pt x="738" y="14"/>
                  </a:cubicBezTo>
                  <a:cubicBezTo>
                    <a:pt x="738" y="14"/>
                    <a:pt x="738" y="14"/>
                    <a:pt x="738" y="14"/>
                  </a:cubicBezTo>
                  <a:cubicBezTo>
                    <a:pt x="740" y="15"/>
                    <a:pt x="749" y="18"/>
                    <a:pt x="760" y="20"/>
                  </a:cubicBezTo>
                  <a:cubicBezTo>
                    <a:pt x="760" y="20"/>
                    <a:pt x="760" y="20"/>
                    <a:pt x="760" y="20"/>
                  </a:cubicBezTo>
                  <a:cubicBezTo>
                    <a:pt x="771" y="22"/>
                    <a:pt x="778" y="22"/>
                    <a:pt x="776" y="20"/>
                  </a:cubicBezTo>
                  <a:cubicBezTo>
                    <a:pt x="774" y="19"/>
                    <a:pt x="765" y="16"/>
                    <a:pt x="754" y="14"/>
                  </a:cubicBezTo>
                  <a:close/>
                  <a:moveTo>
                    <a:pt x="807" y="32"/>
                  </a:moveTo>
                  <a:cubicBezTo>
                    <a:pt x="807" y="32"/>
                    <a:pt x="807" y="32"/>
                    <a:pt x="807" y="32"/>
                  </a:cubicBezTo>
                  <a:cubicBezTo>
                    <a:pt x="795" y="29"/>
                    <a:pt x="788" y="29"/>
                    <a:pt x="790" y="32"/>
                  </a:cubicBezTo>
                  <a:cubicBezTo>
                    <a:pt x="790" y="32"/>
                    <a:pt x="790" y="32"/>
                    <a:pt x="790" y="32"/>
                  </a:cubicBezTo>
                  <a:cubicBezTo>
                    <a:pt x="793" y="36"/>
                    <a:pt x="805" y="40"/>
                    <a:pt x="817" y="44"/>
                  </a:cubicBezTo>
                  <a:cubicBezTo>
                    <a:pt x="817" y="44"/>
                    <a:pt x="817" y="44"/>
                    <a:pt x="817" y="44"/>
                  </a:cubicBezTo>
                  <a:cubicBezTo>
                    <a:pt x="829" y="46"/>
                    <a:pt x="836" y="45"/>
                    <a:pt x="833" y="42"/>
                  </a:cubicBezTo>
                  <a:cubicBezTo>
                    <a:pt x="830" y="39"/>
                    <a:pt x="819" y="35"/>
                    <a:pt x="807" y="32"/>
                  </a:cubicBezTo>
                  <a:close/>
                  <a:moveTo>
                    <a:pt x="850" y="44"/>
                  </a:moveTo>
                  <a:cubicBezTo>
                    <a:pt x="850" y="44"/>
                    <a:pt x="850" y="44"/>
                    <a:pt x="850" y="44"/>
                  </a:cubicBezTo>
                  <a:cubicBezTo>
                    <a:pt x="840" y="41"/>
                    <a:pt x="833" y="40"/>
                    <a:pt x="836" y="43"/>
                  </a:cubicBezTo>
                  <a:cubicBezTo>
                    <a:pt x="836" y="43"/>
                    <a:pt x="836" y="43"/>
                    <a:pt x="836" y="43"/>
                  </a:cubicBezTo>
                  <a:cubicBezTo>
                    <a:pt x="839" y="47"/>
                    <a:pt x="851" y="53"/>
                    <a:pt x="863" y="56"/>
                  </a:cubicBezTo>
                  <a:cubicBezTo>
                    <a:pt x="863" y="56"/>
                    <a:pt x="863" y="56"/>
                    <a:pt x="863" y="56"/>
                  </a:cubicBezTo>
                  <a:cubicBezTo>
                    <a:pt x="874" y="59"/>
                    <a:pt x="880" y="59"/>
                    <a:pt x="876" y="56"/>
                  </a:cubicBezTo>
                  <a:cubicBezTo>
                    <a:pt x="873" y="53"/>
                    <a:pt x="862" y="48"/>
                    <a:pt x="850" y="44"/>
                  </a:cubicBezTo>
                  <a:close/>
                  <a:moveTo>
                    <a:pt x="891" y="59"/>
                  </a:moveTo>
                  <a:cubicBezTo>
                    <a:pt x="891" y="59"/>
                    <a:pt x="891" y="59"/>
                    <a:pt x="891" y="59"/>
                  </a:cubicBezTo>
                  <a:cubicBezTo>
                    <a:pt x="881" y="55"/>
                    <a:pt x="875" y="54"/>
                    <a:pt x="879" y="57"/>
                  </a:cubicBezTo>
                  <a:cubicBezTo>
                    <a:pt x="879" y="57"/>
                    <a:pt x="879" y="57"/>
                    <a:pt x="879" y="57"/>
                  </a:cubicBezTo>
                  <a:cubicBezTo>
                    <a:pt x="883" y="60"/>
                    <a:pt x="895" y="66"/>
                    <a:pt x="906" y="70"/>
                  </a:cubicBezTo>
                  <a:cubicBezTo>
                    <a:pt x="906" y="70"/>
                    <a:pt x="906" y="70"/>
                    <a:pt x="906" y="70"/>
                  </a:cubicBezTo>
                  <a:cubicBezTo>
                    <a:pt x="916" y="74"/>
                    <a:pt x="921" y="75"/>
                    <a:pt x="917" y="71"/>
                  </a:cubicBezTo>
                  <a:cubicBezTo>
                    <a:pt x="912" y="68"/>
                    <a:pt x="901" y="63"/>
                    <a:pt x="891" y="59"/>
                  </a:cubicBezTo>
                  <a:close/>
                  <a:moveTo>
                    <a:pt x="929" y="75"/>
                  </a:moveTo>
                  <a:cubicBezTo>
                    <a:pt x="929" y="75"/>
                    <a:pt x="929" y="75"/>
                    <a:pt x="929" y="75"/>
                  </a:cubicBezTo>
                  <a:cubicBezTo>
                    <a:pt x="920" y="71"/>
                    <a:pt x="916" y="69"/>
                    <a:pt x="920" y="72"/>
                  </a:cubicBezTo>
                  <a:cubicBezTo>
                    <a:pt x="920" y="72"/>
                    <a:pt x="920" y="72"/>
                    <a:pt x="920" y="72"/>
                  </a:cubicBezTo>
                  <a:cubicBezTo>
                    <a:pt x="924" y="76"/>
                    <a:pt x="936" y="82"/>
                    <a:pt x="945" y="87"/>
                  </a:cubicBezTo>
                  <a:cubicBezTo>
                    <a:pt x="945" y="87"/>
                    <a:pt x="945" y="87"/>
                    <a:pt x="945" y="87"/>
                  </a:cubicBezTo>
                  <a:cubicBezTo>
                    <a:pt x="955" y="91"/>
                    <a:pt x="958" y="92"/>
                    <a:pt x="954" y="89"/>
                  </a:cubicBezTo>
                  <a:cubicBezTo>
                    <a:pt x="949" y="86"/>
                    <a:pt x="938" y="80"/>
                    <a:pt x="929" y="75"/>
                  </a:cubicBezTo>
                  <a:close/>
                  <a:moveTo>
                    <a:pt x="461" y="37"/>
                  </a:moveTo>
                  <a:cubicBezTo>
                    <a:pt x="461" y="37"/>
                    <a:pt x="461" y="37"/>
                    <a:pt x="461" y="37"/>
                  </a:cubicBezTo>
                  <a:cubicBezTo>
                    <a:pt x="448" y="39"/>
                    <a:pt x="436" y="44"/>
                    <a:pt x="434" y="49"/>
                  </a:cubicBezTo>
                  <a:cubicBezTo>
                    <a:pt x="434" y="49"/>
                    <a:pt x="434" y="49"/>
                    <a:pt x="434" y="49"/>
                  </a:cubicBezTo>
                  <a:cubicBezTo>
                    <a:pt x="431" y="54"/>
                    <a:pt x="439" y="56"/>
                    <a:pt x="453" y="54"/>
                  </a:cubicBezTo>
                  <a:cubicBezTo>
                    <a:pt x="453" y="54"/>
                    <a:pt x="453" y="54"/>
                    <a:pt x="453" y="54"/>
                  </a:cubicBezTo>
                  <a:cubicBezTo>
                    <a:pt x="466" y="51"/>
                    <a:pt x="479" y="45"/>
                    <a:pt x="480" y="41"/>
                  </a:cubicBezTo>
                  <a:cubicBezTo>
                    <a:pt x="482" y="36"/>
                    <a:pt x="474" y="34"/>
                    <a:pt x="461" y="37"/>
                  </a:cubicBezTo>
                  <a:close/>
                  <a:moveTo>
                    <a:pt x="511" y="29"/>
                  </a:moveTo>
                  <a:cubicBezTo>
                    <a:pt x="511" y="29"/>
                    <a:pt x="511" y="29"/>
                    <a:pt x="511" y="29"/>
                  </a:cubicBezTo>
                  <a:cubicBezTo>
                    <a:pt x="498" y="31"/>
                    <a:pt x="486" y="36"/>
                    <a:pt x="484" y="40"/>
                  </a:cubicBezTo>
                  <a:cubicBezTo>
                    <a:pt x="484" y="40"/>
                    <a:pt x="484" y="40"/>
                    <a:pt x="484" y="40"/>
                  </a:cubicBezTo>
                  <a:cubicBezTo>
                    <a:pt x="482" y="45"/>
                    <a:pt x="492" y="48"/>
                    <a:pt x="505" y="46"/>
                  </a:cubicBezTo>
                  <a:cubicBezTo>
                    <a:pt x="505" y="46"/>
                    <a:pt x="505" y="46"/>
                    <a:pt x="505" y="46"/>
                  </a:cubicBezTo>
                  <a:cubicBezTo>
                    <a:pt x="519" y="44"/>
                    <a:pt x="531" y="40"/>
                    <a:pt x="532" y="35"/>
                  </a:cubicBezTo>
                  <a:cubicBezTo>
                    <a:pt x="534" y="30"/>
                    <a:pt x="524" y="28"/>
                    <a:pt x="511" y="29"/>
                  </a:cubicBezTo>
                  <a:close/>
                  <a:moveTo>
                    <a:pt x="562" y="25"/>
                  </a:moveTo>
                  <a:cubicBezTo>
                    <a:pt x="562" y="25"/>
                    <a:pt x="562" y="25"/>
                    <a:pt x="562" y="25"/>
                  </a:cubicBezTo>
                  <a:cubicBezTo>
                    <a:pt x="549" y="25"/>
                    <a:pt x="538" y="29"/>
                    <a:pt x="536" y="34"/>
                  </a:cubicBezTo>
                  <a:cubicBezTo>
                    <a:pt x="536" y="34"/>
                    <a:pt x="536" y="34"/>
                    <a:pt x="536" y="34"/>
                  </a:cubicBezTo>
                  <a:cubicBezTo>
                    <a:pt x="536" y="39"/>
                    <a:pt x="545" y="43"/>
                    <a:pt x="560" y="42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74" y="41"/>
                    <a:pt x="585" y="37"/>
                    <a:pt x="586" y="32"/>
                  </a:cubicBezTo>
                  <a:cubicBezTo>
                    <a:pt x="586" y="27"/>
                    <a:pt x="576" y="24"/>
                    <a:pt x="562" y="25"/>
                  </a:cubicBezTo>
                  <a:close/>
                  <a:moveTo>
                    <a:pt x="615" y="23"/>
                  </a:moveTo>
                  <a:cubicBezTo>
                    <a:pt x="615" y="23"/>
                    <a:pt x="615" y="23"/>
                    <a:pt x="615" y="23"/>
                  </a:cubicBezTo>
                  <a:cubicBezTo>
                    <a:pt x="601" y="23"/>
                    <a:pt x="590" y="26"/>
                    <a:pt x="590" y="31"/>
                  </a:cubicBezTo>
                  <a:cubicBezTo>
                    <a:pt x="590" y="31"/>
                    <a:pt x="590" y="31"/>
                    <a:pt x="590" y="31"/>
                  </a:cubicBezTo>
                  <a:cubicBezTo>
                    <a:pt x="590" y="36"/>
                    <a:pt x="600" y="40"/>
                    <a:pt x="614" y="40"/>
                  </a:cubicBezTo>
                  <a:cubicBezTo>
                    <a:pt x="614" y="40"/>
                    <a:pt x="614" y="40"/>
                    <a:pt x="614" y="40"/>
                  </a:cubicBezTo>
                  <a:cubicBezTo>
                    <a:pt x="629" y="40"/>
                    <a:pt x="640" y="36"/>
                    <a:pt x="639" y="31"/>
                  </a:cubicBezTo>
                  <a:cubicBezTo>
                    <a:pt x="639" y="26"/>
                    <a:pt x="628" y="24"/>
                    <a:pt x="615" y="23"/>
                  </a:cubicBezTo>
                  <a:close/>
                  <a:moveTo>
                    <a:pt x="667" y="24"/>
                  </a:moveTo>
                  <a:cubicBezTo>
                    <a:pt x="667" y="24"/>
                    <a:pt x="667" y="24"/>
                    <a:pt x="667" y="24"/>
                  </a:cubicBezTo>
                  <a:cubicBezTo>
                    <a:pt x="654" y="24"/>
                    <a:pt x="643" y="27"/>
                    <a:pt x="643" y="31"/>
                  </a:cubicBezTo>
                  <a:cubicBezTo>
                    <a:pt x="643" y="31"/>
                    <a:pt x="643" y="31"/>
                    <a:pt x="643" y="31"/>
                  </a:cubicBezTo>
                  <a:cubicBezTo>
                    <a:pt x="644" y="36"/>
                    <a:pt x="655" y="41"/>
                    <a:pt x="669" y="41"/>
                  </a:cubicBezTo>
                  <a:cubicBezTo>
                    <a:pt x="669" y="41"/>
                    <a:pt x="669" y="41"/>
                    <a:pt x="669" y="41"/>
                  </a:cubicBezTo>
                  <a:cubicBezTo>
                    <a:pt x="683" y="42"/>
                    <a:pt x="693" y="39"/>
                    <a:pt x="693" y="34"/>
                  </a:cubicBezTo>
                  <a:cubicBezTo>
                    <a:pt x="691" y="29"/>
                    <a:pt x="681" y="25"/>
                    <a:pt x="667" y="24"/>
                  </a:cubicBezTo>
                  <a:close/>
                  <a:moveTo>
                    <a:pt x="719" y="28"/>
                  </a:moveTo>
                  <a:cubicBezTo>
                    <a:pt x="719" y="28"/>
                    <a:pt x="719" y="28"/>
                    <a:pt x="719" y="28"/>
                  </a:cubicBezTo>
                  <a:cubicBezTo>
                    <a:pt x="705" y="27"/>
                    <a:pt x="696" y="29"/>
                    <a:pt x="697" y="34"/>
                  </a:cubicBezTo>
                  <a:cubicBezTo>
                    <a:pt x="697" y="34"/>
                    <a:pt x="697" y="34"/>
                    <a:pt x="697" y="34"/>
                  </a:cubicBezTo>
                  <a:cubicBezTo>
                    <a:pt x="698" y="39"/>
                    <a:pt x="710" y="44"/>
                    <a:pt x="724" y="45"/>
                  </a:cubicBezTo>
                  <a:cubicBezTo>
                    <a:pt x="724" y="45"/>
                    <a:pt x="724" y="45"/>
                    <a:pt x="724" y="45"/>
                  </a:cubicBezTo>
                  <a:cubicBezTo>
                    <a:pt x="737" y="47"/>
                    <a:pt x="747" y="44"/>
                    <a:pt x="745" y="39"/>
                  </a:cubicBezTo>
                  <a:cubicBezTo>
                    <a:pt x="743" y="34"/>
                    <a:pt x="732" y="30"/>
                    <a:pt x="719" y="28"/>
                  </a:cubicBezTo>
                  <a:close/>
                  <a:moveTo>
                    <a:pt x="769" y="35"/>
                  </a:moveTo>
                  <a:cubicBezTo>
                    <a:pt x="769" y="35"/>
                    <a:pt x="769" y="35"/>
                    <a:pt x="769" y="35"/>
                  </a:cubicBezTo>
                  <a:cubicBezTo>
                    <a:pt x="756" y="33"/>
                    <a:pt x="747" y="35"/>
                    <a:pt x="749" y="40"/>
                  </a:cubicBezTo>
                  <a:cubicBezTo>
                    <a:pt x="749" y="40"/>
                    <a:pt x="749" y="40"/>
                    <a:pt x="749" y="40"/>
                  </a:cubicBezTo>
                  <a:cubicBezTo>
                    <a:pt x="751" y="44"/>
                    <a:pt x="763" y="50"/>
                    <a:pt x="776" y="52"/>
                  </a:cubicBezTo>
                  <a:cubicBezTo>
                    <a:pt x="776" y="52"/>
                    <a:pt x="776" y="52"/>
                    <a:pt x="776" y="52"/>
                  </a:cubicBezTo>
                  <a:cubicBezTo>
                    <a:pt x="790" y="54"/>
                    <a:pt x="798" y="52"/>
                    <a:pt x="796" y="47"/>
                  </a:cubicBezTo>
                  <a:cubicBezTo>
                    <a:pt x="793" y="42"/>
                    <a:pt x="782" y="37"/>
                    <a:pt x="769" y="35"/>
                  </a:cubicBezTo>
                  <a:close/>
                  <a:moveTo>
                    <a:pt x="817" y="45"/>
                  </a:moveTo>
                  <a:cubicBezTo>
                    <a:pt x="817" y="45"/>
                    <a:pt x="817" y="45"/>
                    <a:pt x="817" y="45"/>
                  </a:cubicBezTo>
                  <a:cubicBezTo>
                    <a:pt x="805" y="42"/>
                    <a:pt x="797" y="43"/>
                    <a:pt x="800" y="48"/>
                  </a:cubicBezTo>
                  <a:cubicBezTo>
                    <a:pt x="800" y="48"/>
                    <a:pt x="800" y="48"/>
                    <a:pt x="800" y="48"/>
                  </a:cubicBezTo>
                  <a:cubicBezTo>
                    <a:pt x="802" y="53"/>
                    <a:pt x="814" y="59"/>
                    <a:pt x="827" y="62"/>
                  </a:cubicBezTo>
                  <a:cubicBezTo>
                    <a:pt x="827" y="62"/>
                    <a:pt x="827" y="62"/>
                    <a:pt x="827" y="62"/>
                  </a:cubicBezTo>
                  <a:cubicBezTo>
                    <a:pt x="840" y="64"/>
                    <a:pt x="847" y="62"/>
                    <a:pt x="845" y="58"/>
                  </a:cubicBezTo>
                  <a:cubicBezTo>
                    <a:pt x="841" y="53"/>
                    <a:pt x="830" y="47"/>
                    <a:pt x="817" y="45"/>
                  </a:cubicBezTo>
                  <a:close/>
                  <a:moveTo>
                    <a:pt x="864" y="57"/>
                  </a:moveTo>
                  <a:cubicBezTo>
                    <a:pt x="864" y="57"/>
                    <a:pt x="864" y="57"/>
                    <a:pt x="864" y="57"/>
                  </a:cubicBezTo>
                  <a:cubicBezTo>
                    <a:pt x="852" y="53"/>
                    <a:pt x="845" y="54"/>
                    <a:pt x="848" y="59"/>
                  </a:cubicBezTo>
                  <a:cubicBezTo>
                    <a:pt x="848" y="59"/>
                    <a:pt x="848" y="59"/>
                    <a:pt x="848" y="59"/>
                  </a:cubicBezTo>
                  <a:cubicBezTo>
                    <a:pt x="851" y="64"/>
                    <a:pt x="864" y="70"/>
                    <a:pt x="876" y="74"/>
                  </a:cubicBezTo>
                  <a:cubicBezTo>
                    <a:pt x="876" y="74"/>
                    <a:pt x="876" y="74"/>
                    <a:pt x="876" y="74"/>
                  </a:cubicBezTo>
                  <a:cubicBezTo>
                    <a:pt x="888" y="77"/>
                    <a:pt x="894" y="76"/>
                    <a:pt x="890" y="71"/>
                  </a:cubicBezTo>
                  <a:cubicBezTo>
                    <a:pt x="887" y="66"/>
                    <a:pt x="875" y="60"/>
                    <a:pt x="864" y="57"/>
                  </a:cubicBezTo>
                  <a:close/>
                  <a:moveTo>
                    <a:pt x="907" y="71"/>
                  </a:moveTo>
                  <a:cubicBezTo>
                    <a:pt x="907" y="71"/>
                    <a:pt x="907" y="71"/>
                    <a:pt x="907" y="71"/>
                  </a:cubicBezTo>
                  <a:cubicBezTo>
                    <a:pt x="896" y="67"/>
                    <a:pt x="890" y="67"/>
                    <a:pt x="894" y="72"/>
                  </a:cubicBezTo>
                  <a:cubicBezTo>
                    <a:pt x="894" y="72"/>
                    <a:pt x="894" y="72"/>
                    <a:pt x="894" y="72"/>
                  </a:cubicBezTo>
                  <a:cubicBezTo>
                    <a:pt x="898" y="77"/>
                    <a:pt x="909" y="84"/>
                    <a:pt x="921" y="88"/>
                  </a:cubicBezTo>
                  <a:cubicBezTo>
                    <a:pt x="921" y="88"/>
                    <a:pt x="921" y="88"/>
                    <a:pt x="921" y="88"/>
                  </a:cubicBezTo>
                  <a:cubicBezTo>
                    <a:pt x="932" y="91"/>
                    <a:pt x="937" y="91"/>
                    <a:pt x="933" y="86"/>
                  </a:cubicBezTo>
                  <a:cubicBezTo>
                    <a:pt x="929" y="81"/>
                    <a:pt x="917" y="75"/>
                    <a:pt x="907" y="71"/>
                  </a:cubicBezTo>
                  <a:close/>
                  <a:moveTo>
                    <a:pt x="946" y="88"/>
                  </a:moveTo>
                  <a:cubicBezTo>
                    <a:pt x="946" y="88"/>
                    <a:pt x="946" y="88"/>
                    <a:pt x="946" y="88"/>
                  </a:cubicBezTo>
                  <a:cubicBezTo>
                    <a:pt x="937" y="83"/>
                    <a:pt x="932" y="83"/>
                    <a:pt x="936" y="87"/>
                  </a:cubicBezTo>
                  <a:cubicBezTo>
                    <a:pt x="936" y="87"/>
                    <a:pt x="936" y="87"/>
                    <a:pt x="936" y="87"/>
                  </a:cubicBezTo>
                  <a:cubicBezTo>
                    <a:pt x="940" y="92"/>
                    <a:pt x="952" y="100"/>
                    <a:pt x="962" y="104"/>
                  </a:cubicBezTo>
                  <a:cubicBezTo>
                    <a:pt x="962" y="104"/>
                    <a:pt x="962" y="104"/>
                    <a:pt x="962" y="104"/>
                  </a:cubicBezTo>
                  <a:cubicBezTo>
                    <a:pt x="972" y="108"/>
                    <a:pt x="976" y="108"/>
                    <a:pt x="972" y="103"/>
                  </a:cubicBezTo>
                  <a:cubicBezTo>
                    <a:pt x="967" y="99"/>
                    <a:pt x="956" y="93"/>
                    <a:pt x="946" y="88"/>
                  </a:cubicBezTo>
                  <a:close/>
                  <a:moveTo>
                    <a:pt x="982" y="106"/>
                  </a:moveTo>
                  <a:cubicBezTo>
                    <a:pt x="982" y="106"/>
                    <a:pt x="982" y="106"/>
                    <a:pt x="982" y="106"/>
                  </a:cubicBezTo>
                  <a:cubicBezTo>
                    <a:pt x="973" y="101"/>
                    <a:pt x="970" y="100"/>
                    <a:pt x="975" y="105"/>
                  </a:cubicBezTo>
                  <a:cubicBezTo>
                    <a:pt x="975" y="105"/>
                    <a:pt x="975" y="105"/>
                    <a:pt x="975" y="105"/>
                  </a:cubicBezTo>
                  <a:cubicBezTo>
                    <a:pt x="979" y="109"/>
                    <a:pt x="991" y="117"/>
                    <a:pt x="1000" y="122"/>
                  </a:cubicBezTo>
                  <a:cubicBezTo>
                    <a:pt x="1000" y="122"/>
                    <a:pt x="1000" y="122"/>
                    <a:pt x="1000" y="122"/>
                  </a:cubicBezTo>
                  <a:cubicBezTo>
                    <a:pt x="1009" y="127"/>
                    <a:pt x="1012" y="127"/>
                    <a:pt x="1007" y="122"/>
                  </a:cubicBezTo>
                  <a:cubicBezTo>
                    <a:pt x="1002" y="118"/>
                    <a:pt x="991" y="111"/>
                    <a:pt x="982" y="106"/>
                  </a:cubicBezTo>
                  <a:close/>
                  <a:moveTo>
                    <a:pt x="1009" y="124"/>
                  </a:moveTo>
                  <a:cubicBezTo>
                    <a:pt x="1009" y="124"/>
                    <a:pt x="1009" y="124"/>
                    <a:pt x="1009" y="124"/>
                  </a:cubicBezTo>
                  <a:cubicBezTo>
                    <a:pt x="1015" y="128"/>
                    <a:pt x="1026" y="136"/>
                    <a:pt x="1033" y="142"/>
                  </a:cubicBezTo>
                  <a:cubicBezTo>
                    <a:pt x="1033" y="142"/>
                    <a:pt x="1033" y="142"/>
                    <a:pt x="1033" y="142"/>
                  </a:cubicBezTo>
                  <a:cubicBezTo>
                    <a:pt x="1041" y="147"/>
                    <a:pt x="1043" y="147"/>
                    <a:pt x="1038" y="143"/>
                  </a:cubicBezTo>
                  <a:cubicBezTo>
                    <a:pt x="1032" y="139"/>
                    <a:pt x="1004" y="120"/>
                    <a:pt x="1009" y="124"/>
                  </a:cubicBezTo>
                  <a:close/>
                  <a:moveTo>
                    <a:pt x="309" y="92"/>
                  </a:moveTo>
                  <a:cubicBezTo>
                    <a:pt x="309" y="92"/>
                    <a:pt x="309" y="92"/>
                    <a:pt x="309" y="92"/>
                  </a:cubicBezTo>
                  <a:cubicBezTo>
                    <a:pt x="297" y="96"/>
                    <a:pt x="286" y="103"/>
                    <a:pt x="282" y="109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78" y="115"/>
                    <a:pt x="283" y="117"/>
                    <a:pt x="295" y="113"/>
                  </a:cubicBezTo>
                  <a:cubicBezTo>
                    <a:pt x="295" y="113"/>
                    <a:pt x="295" y="113"/>
                    <a:pt x="295" y="113"/>
                  </a:cubicBezTo>
                  <a:cubicBezTo>
                    <a:pt x="306" y="109"/>
                    <a:pt x="319" y="101"/>
                    <a:pt x="322" y="95"/>
                  </a:cubicBezTo>
                  <a:cubicBezTo>
                    <a:pt x="326" y="89"/>
                    <a:pt x="320" y="88"/>
                    <a:pt x="309" y="92"/>
                  </a:cubicBezTo>
                  <a:close/>
                  <a:moveTo>
                    <a:pt x="452" y="55"/>
                  </a:moveTo>
                  <a:cubicBezTo>
                    <a:pt x="452" y="55"/>
                    <a:pt x="452" y="55"/>
                    <a:pt x="452" y="55"/>
                  </a:cubicBezTo>
                  <a:cubicBezTo>
                    <a:pt x="439" y="57"/>
                    <a:pt x="427" y="63"/>
                    <a:pt x="424" y="70"/>
                  </a:cubicBezTo>
                  <a:cubicBezTo>
                    <a:pt x="424" y="70"/>
                    <a:pt x="424" y="70"/>
                    <a:pt x="424" y="70"/>
                  </a:cubicBezTo>
                  <a:cubicBezTo>
                    <a:pt x="422" y="76"/>
                    <a:pt x="431" y="79"/>
                    <a:pt x="444" y="77"/>
                  </a:cubicBezTo>
                  <a:cubicBezTo>
                    <a:pt x="444" y="77"/>
                    <a:pt x="444" y="77"/>
                    <a:pt x="444" y="77"/>
                  </a:cubicBezTo>
                  <a:cubicBezTo>
                    <a:pt x="458" y="75"/>
                    <a:pt x="471" y="68"/>
                    <a:pt x="473" y="62"/>
                  </a:cubicBezTo>
                  <a:cubicBezTo>
                    <a:pt x="475" y="56"/>
                    <a:pt x="466" y="53"/>
                    <a:pt x="452" y="55"/>
                  </a:cubicBezTo>
                  <a:close/>
                  <a:moveTo>
                    <a:pt x="669" y="43"/>
                  </a:moveTo>
                  <a:cubicBezTo>
                    <a:pt x="669" y="43"/>
                    <a:pt x="669" y="43"/>
                    <a:pt x="669" y="43"/>
                  </a:cubicBezTo>
                  <a:cubicBezTo>
                    <a:pt x="655" y="43"/>
                    <a:pt x="644" y="47"/>
                    <a:pt x="645" y="53"/>
                  </a:cubicBezTo>
                  <a:cubicBezTo>
                    <a:pt x="645" y="53"/>
                    <a:pt x="645" y="53"/>
                    <a:pt x="645" y="53"/>
                  </a:cubicBezTo>
                  <a:cubicBezTo>
                    <a:pt x="645" y="59"/>
                    <a:pt x="657" y="65"/>
                    <a:pt x="672" y="65"/>
                  </a:cubicBezTo>
                  <a:cubicBezTo>
                    <a:pt x="672" y="65"/>
                    <a:pt x="672" y="65"/>
                    <a:pt x="672" y="65"/>
                  </a:cubicBezTo>
                  <a:cubicBezTo>
                    <a:pt x="687" y="66"/>
                    <a:pt x="697" y="62"/>
                    <a:pt x="697" y="55"/>
                  </a:cubicBezTo>
                  <a:cubicBezTo>
                    <a:pt x="696" y="49"/>
                    <a:pt x="684" y="44"/>
                    <a:pt x="669" y="43"/>
                  </a:cubicBezTo>
                  <a:close/>
                  <a:moveTo>
                    <a:pt x="724" y="47"/>
                  </a:moveTo>
                  <a:cubicBezTo>
                    <a:pt x="724" y="47"/>
                    <a:pt x="724" y="47"/>
                    <a:pt x="724" y="47"/>
                  </a:cubicBezTo>
                  <a:cubicBezTo>
                    <a:pt x="710" y="46"/>
                    <a:pt x="700" y="49"/>
                    <a:pt x="701" y="55"/>
                  </a:cubicBezTo>
                  <a:cubicBezTo>
                    <a:pt x="701" y="55"/>
                    <a:pt x="701" y="55"/>
                    <a:pt x="701" y="55"/>
                  </a:cubicBezTo>
                  <a:cubicBezTo>
                    <a:pt x="702" y="62"/>
                    <a:pt x="714" y="68"/>
                    <a:pt x="729" y="69"/>
                  </a:cubicBezTo>
                  <a:cubicBezTo>
                    <a:pt x="729" y="69"/>
                    <a:pt x="729" y="69"/>
                    <a:pt x="729" y="69"/>
                  </a:cubicBezTo>
                  <a:cubicBezTo>
                    <a:pt x="743" y="71"/>
                    <a:pt x="753" y="66"/>
                    <a:pt x="752" y="60"/>
                  </a:cubicBezTo>
                  <a:cubicBezTo>
                    <a:pt x="750" y="54"/>
                    <a:pt x="738" y="48"/>
                    <a:pt x="724" y="47"/>
                  </a:cubicBezTo>
                  <a:close/>
                  <a:moveTo>
                    <a:pt x="777" y="54"/>
                  </a:moveTo>
                  <a:cubicBezTo>
                    <a:pt x="777" y="54"/>
                    <a:pt x="777" y="54"/>
                    <a:pt x="777" y="54"/>
                  </a:cubicBezTo>
                  <a:cubicBezTo>
                    <a:pt x="763" y="52"/>
                    <a:pt x="754" y="54"/>
                    <a:pt x="756" y="61"/>
                  </a:cubicBezTo>
                  <a:cubicBezTo>
                    <a:pt x="756" y="61"/>
                    <a:pt x="756" y="61"/>
                    <a:pt x="756" y="61"/>
                  </a:cubicBezTo>
                  <a:cubicBezTo>
                    <a:pt x="758" y="67"/>
                    <a:pt x="770" y="74"/>
                    <a:pt x="784" y="76"/>
                  </a:cubicBezTo>
                  <a:cubicBezTo>
                    <a:pt x="784" y="76"/>
                    <a:pt x="784" y="76"/>
                    <a:pt x="784" y="76"/>
                  </a:cubicBezTo>
                  <a:cubicBezTo>
                    <a:pt x="799" y="78"/>
                    <a:pt x="807" y="74"/>
                    <a:pt x="805" y="68"/>
                  </a:cubicBezTo>
                  <a:cubicBezTo>
                    <a:pt x="803" y="62"/>
                    <a:pt x="790" y="56"/>
                    <a:pt x="777" y="54"/>
                  </a:cubicBezTo>
                  <a:close/>
                  <a:moveTo>
                    <a:pt x="828" y="63"/>
                  </a:moveTo>
                  <a:cubicBezTo>
                    <a:pt x="828" y="63"/>
                    <a:pt x="828" y="63"/>
                    <a:pt x="828" y="63"/>
                  </a:cubicBezTo>
                  <a:cubicBezTo>
                    <a:pt x="815" y="61"/>
                    <a:pt x="807" y="63"/>
                    <a:pt x="809" y="69"/>
                  </a:cubicBezTo>
                  <a:cubicBezTo>
                    <a:pt x="809" y="69"/>
                    <a:pt x="809" y="69"/>
                    <a:pt x="809" y="69"/>
                  </a:cubicBezTo>
                  <a:cubicBezTo>
                    <a:pt x="812" y="76"/>
                    <a:pt x="824" y="82"/>
                    <a:pt x="838" y="85"/>
                  </a:cubicBezTo>
                  <a:cubicBezTo>
                    <a:pt x="838" y="85"/>
                    <a:pt x="838" y="85"/>
                    <a:pt x="838" y="85"/>
                  </a:cubicBezTo>
                  <a:cubicBezTo>
                    <a:pt x="851" y="88"/>
                    <a:pt x="859" y="85"/>
                    <a:pt x="856" y="79"/>
                  </a:cubicBezTo>
                  <a:cubicBezTo>
                    <a:pt x="853" y="73"/>
                    <a:pt x="841" y="66"/>
                    <a:pt x="828" y="63"/>
                  </a:cubicBezTo>
                  <a:close/>
                  <a:moveTo>
                    <a:pt x="876" y="75"/>
                  </a:moveTo>
                  <a:cubicBezTo>
                    <a:pt x="876" y="75"/>
                    <a:pt x="876" y="75"/>
                    <a:pt x="876" y="75"/>
                  </a:cubicBezTo>
                  <a:cubicBezTo>
                    <a:pt x="864" y="72"/>
                    <a:pt x="857" y="74"/>
                    <a:pt x="860" y="80"/>
                  </a:cubicBezTo>
                  <a:cubicBezTo>
                    <a:pt x="860" y="80"/>
                    <a:pt x="860" y="80"/>
                    <a:pt x="860" y="80"/>
                  </a:cubicBezTo>
                  <a:cubicBezTo>
                    <a:pt x="863" y="86"/>
                    <a:pt x="876" y="94"/>
                    <a:pt x="888" y="97"/>
                  </a:cubicBezTo>
                  <a:cubicBezTo>
                    <a:pt x="888" y="97"/>
                    <a:pt x="888" y="97"/>
                    <a:pt x="888" y="97"/>
                  </a:cubicBezTo>
                  <a:cubicBezTo>
                    <a:pt x="901" y="100"/>
                    <a:pt x="908" y="98"/>
                    <a:pt x="904" y="92"/>
                  </a:cubicBezTo>
                  <a:cubicBezTo>
                    <a:pt x="900" y="85"/>
                    <a:pt x="889" y="79"/>
                    <a:pt x="876" y="75"/>
                  </a:cubicBezTo>
                  <a:close/>
                  <a:moveTo>
                    <a:pt x="922" y="89"/>
                  </a:moveTo>
                  <a:cubicBezTo>
                    <a:pt x="922" y="89"/>
                    <a:pt x="922" y="89"/>
                    <a:pt x="922" y="89"/>
                  </a:cubicBezTo>
                  <a:cubicBezTo>
                    <a:pt x="911" y="86"/>
                    <a:pt x="904" y="87"/>
                    <a:pt x="908" y="93"/>
                  </a:cubicBezTo>
                  <a:cubicBezTo>
                    <a:pt x="908" y="93"/>
                    <a:pt x="908" y="93"/>
                    <a:pt x="908" y="93"/>
                  </a:cubicBezTo>
                  <a:cubicBezTo>
                    <a:pt x="911" y="99"/>
                    <a:pt x="924" y="107"/>
                    <a:pt x="936" y="111"/>
                  </a:cubicBezTo>
                  <a:cubicBezTo>
                    <a:pt x="936" y="111"/>
                    <a:pt x="936" y="111"/>
                    <a:pt x="936" y="111"/>
                  </a:cubicBezTo>
                  <a:cubicBezTo>
                    <a:pt x="947" y="115"/>
                    <a:pt x="953" y="113"/>
                    <a:pt x="949" y="107"/>
                  </a:cubicBezTo>
                  <a:cubicBezTo>
                    <a:pt x="945" y="100"/>
                    <a:pt x="933" y="93"/>
                    <a:pt x="922" y="89"/>
                  </a:cubicBezTo>
                  <a:close/>
                  <a:moveTo>
                    <a:pt x="964" y="105"/>
                  </a:moveTo>
                  <a:cubicBezTo>
                    <a:pt x="964" y="105"/>
                    <a:pt x="964" y="105"/>
                    <a:pt x="964" y="105"/>
                  </a:cubicBezTo>
                  <a:cubicBezTo>
                    <a:pt x="953" y="101"/>
                    <a:pt x="948" y="102"/>
                    <a:pt x="952" y="108"/>
                  </a:cubicBezTo>
                  <a:cubicBezTo>
                    <a:pt x="952" y="108"/>
                    <a:pt x="952" y="108"/>
                    <a:pt x="952" y="108"/>
                  </a:cubicBezTo>
                  <a:cubicBezTo>
                    <a:pt x="956" y="114"/>
                    <a:pt x="968" y="123"/>
                    <a:pt x="979" y="127"/>
                  </a:cubicBezTo>
                  <a:cubicBezTo>
                    <a:pt x="979" y="127"/>
                    <a:pt x="979" y="127"/>
                    <a:pt x="979" y="127"/>
                  </a:cubicBezTo>
                  <a:cubicBezTo>
                    <a:pt x="990" y="131"/>
                    <a:pt x="994" y="129"/>
                    <a:pt x="990" y="124"/>
                  </a:cubicBezTo>
                  <a:cubicBezTo>
                    <a:pt x="985" y="118"/>
                    <a:pt x="974" y="110"/>
                    <a:pt x="964" y="105"/>
                  </a:cubicBezTo>
                  <a:close/>
                  <a:moveTo>
                    <a:pt x="1001" y="123"/>
                  </a:moveTo>
                  <a:cubicBezTo>
                    <a:pt x="1001" y="123"/>
                    <a:pt x="1001" y="123"/>
                    <a:pt x="1001" y="123"/>
                  </a:cubicBezTo>
                  <a:cubicBezTo>
                    <a:pt x="992" y="118"/>
                    <a:pt x="989" y="119"/>
                    <a:pt x="993" y="125"/>
                  </a:cubicBezTo>
                  <a:cubicBezTo>
                    <a:pt x="993" y="125"/>
                    <a:pt x="993" y="125"/>
                    <a:pt x="993" y="125"/>
                  </a:cubicBezTo>
                  <a:cubicBezTo>
                    <a:pt x="997" y="131"/>
                    <a:pt x="1009" y="140"/>
                    <a:pt x="1018" y="144"/>
                  </a:cubicBezTo>
                  <a:cubicBezTo>
                    <a:pt x="1018" y="144"/>
                    <a:pt x="1018" y="144"/>
                    <a:pt x="1018" y="144"/>
                  </a:cubicBezTo>
                  <a:cubicBezTo>
                    <a:pt x="1028" y="149"/>
                    <a:pt x="1031" y="148"/>
                    <a:pt x="1026" y="142"/>
                  </a:cubicBezTo>
                  <a:cubicBezTo>
                    <a:pt x="1021" y="136"/>
                    <a:pt x="1010" y="129"/>
                    <a:pt x="1001" y="123"/>
                  </a:cubicBezTo>
                  <a:close/>
                  <a:moveTo>
                    <a:pt x="1035" y="143"/>
                  </a:moveTo>
                  <a:cubicBezTo>
                    <a:pt x="1035" y="143"/>
                    <a:pt x="1035" y="143"/>
                    <a:pt x="1035" y="143"/>
                  </a:cubicBezTo>
                  <a:cubicBezTo>
                    <a:pt x="1026" y="138"/>
                    <a:pt x="1024" y="137"/>
                    <a:pt x="1029" y="144"/>
                  </a:cubicBezTo>
                  <a:cubicBezTo>
                    <a:pt x="1029" y="144"/>
                    <a:pt x="1029" y="144"/>
                    <a:pt x="1029" y="144"/>
                  </a:cubicBezTo>
                  <a:cubicBezTo>
                    <a:pt x="1034" y="149"/>
                    <a:pt x="1045" y="158"/>
                    <a:pt x="1053" y="164"/>
                  </a:cubicBezTo>
                  <a:cubicBezTo>
                    <a:pt x="1053" y="164"/>
                    <a:pt x="1053" y="164"/>
                    <a:pt x="1053" y="164"/>
                  </a:cubicBezTo>
                  <a:cubicBezTo>
                    <a:pt x="1062" y="169"/>
                    <a:pt x="1064" y="168"/>
                    <a:pt x="1058" y="162"/>
                  </a:cubicBezTo>
                  <a:cubicBezTo>
                    <a:pt x="1053" y="157"/>
                    <a:pt x="1043" y="149"/>
                    <a:pt x="1035" y="143"/>
                  </a:cubicBezTo>
                  <a:close/>
                  <a:moveTo>
                    <a:pt x="1064" y="164"/>
                  </a:moveTo>
                  <a:cubicBezTo>
                    <a:pt x="1064" y="164"/>
                    <a:pt x="1064" y="164"/>
                    <a:pt x="1064" y="164"/>
                  </a:cubicBezTo>
                  <a:cubicBezTo>
                    <a:pt x="1057" y="159"/>
                    <a:pt x="1056" y="158"/>
                    <a:pt x="1061" y="164"/>
                  </a:cubicBezTo>
                  <a:cubicBezTo>
                    <a:pt x="1061" y="164"/>
                    <a:pt x="1061" y="164"/>
                    <a:pt x="1061" y="164"/>
                  </a:cubicBezTo>
                  <a:cubicBezTo>
                    <a:pt x="1066" y="170"/>
                    <a:pt x="1076" y="178"/>
                    <a:pt x="1083" y="184"/>
                  </a:cubicBezTo>
                  <a:cubicBezTo>
                    <a:pt x="1083" y="184"/>
                    <a:pt x="1083" y="184"/>
                    <a:pt x="1083" y="184"/>
                  </a:cubicBezTo>
                  <a:cubicBezTo>
                    <a:pt x="1091" y="189"/>
                    <a:pt x="1091" y="189"/>
                    <a:pt x="1086" y="184"/>
                  </a:cubicBezTo>
                  <a:cubicBezTo>
                    <a:pt x="1080" y="178"/>
                    <a:pt x="1070" y="170"/>
                    <a:pt x="1064" y="164"/>
                  </a:cubicBezTo>
                  <a:close/>
                  <a:moveTo>
                    <a:pt x="294" y="115"/>
                  </a:moveTo>
                  <a:cubicBezTo>
                    <a:pt x="294" y="115"/>
                    <a:pt x="294" y="115"/>
                    <a:pt x="294" y="115"/>
                  </a:cubicBezTo>
                  <a:cubicBezTo>
                    <a:pt x="282" y="119"/>
                    <a:pt x="270" y="128"/>
                    <a:pt x="266" y="135"/>
                  </a:cubicBezTo>
                  <a:cubicBezTo>
                    <a:pt x="266" y="135"/>
                    <a:pt x="266" y="135"/>
                    <a:pt x="266" y="135"/>
                  </a:cubicBezTo>
                  <a:cubicBezTo>
                    <a:pt x="262" y="143"/>
                    <a:pt x="268" y="146"/>
                    <a:pt x="280" y="142"/>
                  </a:cubicBezTo>
                  <a:cubicBezTo>
                    <a:pt x="280" y="142"/>
                    <a:pt x="280" y="142"/>
                    <a:pt x="280" y="142"/>
                  </a:cubicBezTo>
                  <a:cubicBezTo>
                    <a:pt x="292" y="138"/>
                    <a:pt x="305" y="129"/>
                    <a:pt x="308" y="121"/>
                  </a:cubicBezTo>
                  <a:cubicBezTo>
                    <a:pt x="312" y="113"/>
                    <a:pt x="305" y="111"/>
                    <a:pt x="294" y="115"/>
                  </a:cubicBezTo>
                  <a:close/>
                  <a:moveTo>
                    <a:pt x="340" y="101"/>
                  </a:moveTo>
                  <a:cubicBezTo>
                    <a:pt x="340" y="101"/>
                    <a:pt x="340" y="101"/>
                    <a:pt x="340" y="101"/>
                  </a:cubicBezTo>
                  <a:cubicBezTo>
                    <a:pt x="328" y="105"/>
                    <a:pt x="316" y="113"/>
                    <a:pt x="312" y="120"/>
                  </a:cubicBezTo>
                  <a:cubicBezTo>
                    <a:pt x="312" y="120"/>
                    <a:pt x="312" y="120"/>
                    <a:pt x="312" y="120"/>
                  </a:cubicBezTo>
                  <a:cubicBezTo>
                    <a:pt x="308" y="128"/>
                    <a:pt x="315" y="131"/>
                    <a:pt x="328" y="128"/>
                  </a:cubicBezTo>
                  <a:cubicBezTo>
                    <a:pt x="328" y="128"/>
                    <a:pt x="328" y="128"/>
                    <a:pt x="328" y="128"/>
                  </a:cubicBezTo>
                  <a:cubicBezTo>
                    <a:pt x="342" y="125"/>
                    <a:pt x="355" y="116"/>
                    <a:pt x="358" y="108"/>
                  </a:cubicBezTo>
                  <a:cubicBezTo>
                    <a:pt x="361" y="101"/>
                    <a:pt x="353" y="98"/>
                    <a:pt x="340" y="101"/>
                  </a:cubicBezTo>
                  <a:close/>
                  <a:moveTo>
                    <a:pt x="391" y="89"/>
                  </a:moveTo>
                  <a:cubicBezTo>
                    <a:pt x="391" y="89"/>
                    <a:pt x="391" y="89"/>
                    <a:pt x="391" y="89"/>
                  </a:cubicBezTo>
                  <a:cubicBezTo>
                    <a:pt x="377" y="92"/>
                    <a:pt x="365" y="100"/>
                    <a:pt x="362" y="107"/>
                  </a:cubicBezTo>
                  <a:cubicBezTo>
                    <a:pt x="362" y="107"/>
                    <a:pt x="362" y="107"/>
                    <a:pt x="362" y="107"/>
                  </a:cubicBezTo>
                  <a:cubicBezTo>
                    <a:pt x="359" y="115"/>
                    <a:pt x="367" y="119"/>
                    <a:pt x="381" y="116"/>
                  </a:cubicBezTo>
                  <a:cubicBezTo>
                    <a:pt x="381" y="116"/>
                    <a:pt x="381" y="116"/>
                    <a:pt x="381" y="116"/>
                  </a:cubicBezTo>
                  <a:cubicBezTo>
                    <a:pt x="395" y="113"/>
                    <a:pt x="408" y="105"/>
                    <a:pt x="410" y="97"/>
                  </a:cubicBezTo>
                  <a:cubicBezTo>
                    <a:pt x="413" y="90"/>
                    <a:pt x="404" y="87"/>
                    <a:pt x="391" y="89"/>
                  </a:cubicBezTo>
                  <a:close/>
                  <a:moveTo>
                    <a:pt x="729" y="71"/>
                  </a:moveTo>
                  <a:cubicBezTo>
                    <a:pt x="729" y="71"/>
                    <a:pt x="729" y="71"/>
                    <a:pt x="729" y="71"/>
                  </a:cubicBezTo>
                  <a:cubicBezTo>
                    <a:pt x="714" y="70"/>
                    <a:pt x="704" y="74"/>
                    <a:pt x="705" y="82"/>
                  </a:cubicBezTo>
                  <a:cubicBezTo>
                    <a:pt x="705" y="82"/>
                    <a:pt x="705" y="82"/>
                    <a:pt x="705" y="82"/>
                  </a:cubicBezTo>
                  <a:cubicBezTo>
                    <a:pt x="706" y="90"/>
                    <a:pt x="719" y="98"/>
                    <a:pt x="734" y="99"/>
                  </a:cubicBezTo>
                  <a:cubicBezTo>
                    <a:pt x="734" y="99"/>
                    <a:pt x="734" y="99"/>
                    <a:pt x="734" y="99"/>
                  </a:cubicBezTo>
                  <a:cubicBezTo>
                    <a:pt x="750" y="100"/>
                    <a:pt x="760" y="95"/>
                    <a:pt x="758" y="87"/>
                  </a:cubicBezTo>
                  <a:cubicBezTo>
                    <a:pt x="756" y="79"/>
                    <a:pt x="744" y="73"/>
                    <a:pt x="729" y="71"/>
                  </a:cubicBezTo>
                  <a:close/>
                  <a:moveTo>
                    <a:pt x="785" y="78"/>
                  </a:moveTo>
                  <a:cubicBezTo>
                    <a:pt x="785" y="78"/>
                    <a:pt x="785" y="78"/>
                    <a:pt x="785" y="78"/>
                  </a:cubicBezTo>
                  <a:cubicBezTo>
                    <a:pt x="771" y="76"/>
                    <a:pt x="761" y="80"/>
                    <a:pt x="763" y="88"/>
                  </a:cubicBezTo>
                  <a:cubicBezTo>
                    <a:pt x="763" y="88"/>
                    <a:pt x="763" y="88"/>
                    <a:pt x="763" y="88"/>
                  </a:cubicBezTo>
                  <a:cubicBezTo>
                    <a:pt x="764" y="95"/>
                    <a:pt x="778" y="103"/>
                    <a:pt x="792" y="106"/>
                  </a:cubicBezTo>
                  <a:cubicBezTo>
                    <a:pt x="792" y="106"/>
                    <a:pt x="792" y="106"/>
                    <a:pt x="792" y="106"/>
                  </a:cubicBezTo>
                  <a:cubicBezTo>
                    <a:pt x="807" y="107"/>
                    <a:pt x="816" y="103"/>
                    <a:pt x="814" y="95"/>
                  </a:cubicBezTo>
                  <a:cubicBezTo>
                    <a:pt x="812" y="87"/>
                    <a:pt x="799" y="80"/>
                    <a:pt x="785" y="78"/>
                  </a:cubicBezTo>
                  <a:close/>
                  <a:moveTo>
                    <a:pt x="839" y="87"/>
                  </a:moveTo>
                  <a:cubicBezTo>
                    <a:pt x="839" y="87"/>
                    <a:pt x="839" y="87"/>
                    <a:pt x="839" y="87"/>
                  </a:cubicBezTo>
                  <a:cubicBezTo>
                    <a:pt x="825" y="85"/>
                    <a:pt x="816" y="88"/>
                    <a:pt x="818" y="96"/>
                  </a:cubicBezTo>
                  <a:cubicBezTo>
                    <a:pt x="818" y="96"/>
                    <a:pt x="818" y="96"/>
                    <a:pt x="818" y="96"/>
                  </a:cubicBezTo>
                  <a:cubicBezTo>
                    <a:pt x="821" y="103"/>
                    <a:pt x="834" y="112"/>
                    <a:pt x="848" y="115"/>
                  </a:cubicBezTo>
                  <a:cubicBezTo>
                    <a:pt x="848" y="115"/>
                    <a:pt x="848" y="115"/>
                    <a:pt x="848" y="115"/>
                  </a:cubicBezTo>
                  <a:cubicBezTo>
                    <a:pt x="862" y="117"/>
                    <a:pt x="871" y="113"/>
                    <a:pt x="868" y="106"/>
                  </a:cubicBezTo>
                  <a:cubicBezTo>
                    <a:pt x="865" y="98"/>
                    <a:pt x="852" y="90"/>
                    <a:pt x="839" y="87"/>
                  </a:cubicBezTo>
                  <a:close/>
                  <a:moveTo>
                    <a:pt x="889" y="99"/>
                  </a:moveTo>
                  <a:cubicBezTo>
                    <a:pt x="889" y="99"/>
                    <a:pt x="889" y="99"/>
                    <a:pt x="889" y="99"/>
                  </a:cubicBezTo>
                  <a:cubicBezTo>
                    <a:pt x="876" y="96"/>
                    <a:pt x="869" y="99"/>
                    <a:pt x="872" y="106"/>
                  </a:cubicBezTo>
                  <a:cubicBezTo>
                    <a:pt x="872" y="106"/>
                    <a:pt x="872" y="106"/>
                    <a:pt x="872" y="106"/>
                  </a:cubicBezTo>
                  <a:cubicBezTo>
                    <a:pt x="875" y="114"/>
                    <a:pt x="888" y="123"/>
                    <a:pt x="901" y="126"/>
                  </a:cubicBezTo>
                  <a:cubicBezTo>
                    <a:pt x="901" y="126"/>
                    <a:pt x="901" y="126"/>
                    <a:pt x="901" y="126"/>
                  </a:cubicBezTo>
                  <a:cubicBezTo>
                    <a:pt x="914" y="129"/>
                    <a:pt x="922" y="126"/>
                    <a:pt x="918" y="118"/>
                  </a:cubicBezTo>
                  <a:cubicBezTo>
                    <a:pt x="914" y="110"/>
                    <a:pt x="902" y="102"/>
                    <a:pt x="889" y="99"/>
                  </a:cubicBezTo>
                  <a:close/>
                  <a:moveTo>
                    <a:pt x="937" y="113"/>
                  </a:moveTo>
                  <a:cubicBezTo>
                    <a:pt x="937" y="113"/>
                    <a:pt x="937" y="113"/>
                    <a:pt x="937" y="113"/>
                  </a:cubicBezTo>
                  <a:cubicBezTo>
                    <a:pt x="925" y="110"/>
                    <a:pt x="918" y="111"/>
                    <a:pt x="922" y="119"/>
                  </a:cubicBezTo>
                  <a:cubicBezTo>
                    <a:pt x="922" y="119"/>
                    <a:pt x="922" y="119"/>
                    <a:pt x="922" y="119"/>
                  </a:cubicBezTo>
                  <a:cubicBezTo>
                    <a:pt x="925" y="127"/>
                    <a:pt x="938" y="136"/>
                    <a:pt x="950" y="140"/>
                  </a:cubicBezTo>
                  <a:cubicBezTo>
                    <a:pt x="950" y="140"/>
                    <a:pt x="950" y="140"/>
                    <a:pt x="950" y="140"/>
                  </a:cubicBezTo>
                  <a:cubicBezTo>
                    <a:pt x="963" y="144"/>
                    <a:pt x="968" y="141"/>
                    <a:pt x="965" y="133"/>
                  </a:cubicBezTo>
                  <a:cubicBezTo>
                    <a:pt x="960" y="125"/>
                    <a:pt x="948" y="117"/>
                    <a:pt x="937" y="113"/>
                  </a:cubicBezTo>
                  <a:close/>
                  <a:moveTo>
                    <a:pt x="980" y="129"/>
                  </a:moveTo>
                  <a:cubicBezTo>
                    <a:pt x="980" y="129"/>
                    <a:pt x="980" y="129"/>
                    <a:pt x="980" y="129"/>
                  </a:cubicBezTo>
                  <a:cubicBezTo>
                    <a:pt x="969" y="125"/>
                    <a:pt x="964" y="127"/>
                    <a:pt x="968" y="134"/>
                  </a:cubicBezTo>
                  <a:cubicBezTo>
                    <a:pt x="968" y="134"/>
                    <a:pt x="968" y="134"/>
                    <a:pt x="968" y="134"/>
                  </a:cubicBezTo>
                  <a:cubicBezTo>
                    <a:pt x="972" y="141"/>
                    <a:pt x="984" y="151"/>
                    <a:pt x="995" y="155"/>
                  </a:cubicBezTo>
                  <a:cubicBezTo>
                    <a:pt x="995" y="155"/>
                    <a:pt x="995" y="155"/>
                    <a:pt x="995" y="155"/>
                  </a:cubicBezTo>
                  <a:cubicBezTo>
                    <a:pt x="1007" y="160"/>
                    <a:pt x="1011" y="157"/>
                    <a:pt x="1007" y="149"/>
                  </a:cubicBezTo>
                  <a:cubicBezTo>
                    <a:pt x="1002" y="142"/>
                    <a:pt x="991" y="133"/>
                    <a:pt x="980" y="129"/>
                  </a:cubicBezTo>
                  <a:close/>
                  <a:moveTo>
                    <a:pt x="1020" y="146"/>
                  </a:moveTo>
                  <a:cubicBezTo>
                    <a:pt x="1020" y="146"/>
                    <a:pt x="1020" y="146"/>
                    <a:pt x="1020" y="146"/>
                  </a:cubicBezTo>
                  <a:cubicBezTo>
                    <a:pt x="1010" y="142"/>
                    <a:pt x="1006" y="143"/>
                    <a:pt x="1010" y="150"/>
                  </a:cubicBezTo>
                  <a:cubicBezTo>
                    <a:pt x="1010" y="150"/>
                    <a:pt x="1010" y="150"/>
                    <a:pt x="1010" y="150"/>
                  </a:cubicBezTo>
                  <a:cubicBezTo>
                    <a:pt x="1014" y="158"/>
                    <a:pt x="1027" y="167"/>
                    <a:pt x="1036" y="172"/>
                  </a:cubicBezTo>
                  <a:cubicBezTo>
                    <a:pt x="1036" y="172"/>
                    <a:pt x="1036" y="172"/>
                    <a:pt x="1036" y="172"/>
                  </a:cubicBezTo>
                  <a:cubicBezTo>
                    <a:pt x="1046" y="177"/>
                    <a:pt x="1050" y="174"/>
                    <a:pt x="1045" y="167"/>
                  </a:cubicBezTo>
                  <a:cubicBezTo>
                    <a:pt x="1040" y="160"/>
                    <a:pt x="1029" y="152"/>
                    <a:pt x="1020" y="146"/>
                  </a:cubicBezTo>
                  <a:close/>
                  <a:moveTo>
                    <a:pt x="1055" y="165"/>
                  </a:moveTo>
                  <a:cubicBezTo>
                    <a:pt x="1055" y="165"/>
                    <a:pt x="1055" y="165"/>
                    <a:pt x="1055" y="165"/>
                  </a:cubicBezTo>
                  <a:cubicBezTo>
                    <a:pt x="1046" y="160"/>
                    <a:pt x="1043" y="161"/>
                    <a:pt x="1048" y="169"/>
                  </a:cubicBezTo>
                  <a:cubicBezTo>
                    <a:pt x="1048" y="169"/>
                    <a:pt x="1048" y="169"/>
                    <a:pt x="1048" y="169"/>
                  </a:cubicBezTo>
                  <a:cubicBezTo>
                    <a:pt x="1053" y="176"/>
                    <a:pt x="1064" y="185"/>
                    <a:pt x="1073" y="191"/>
                  </a:cubicBezTo>
                  <a:cubicBezTo>
                    <a:pt x="1073" y="191"/>
                    <a:pt x="1073" y="191"/>
                    <a:pt x="1073" y="191"/>
                  </a:cubicBezTo>
                  <a:cubicBezTo>
                    <a:pt x="1081" y="195"/>
                    <a:pt x="1083" y="193"/>
                    <a:pt x="1079" y="187"/>
                  </a:cubicBezTo>
                  <a:cubicBezTo>
                    <a:pt x="1073" y="180"/>
                    <a:pt x="1063" y="170"/>
                    <a:pt x="1055" y="165"/>
                  </a:cubicBezTo>
                  <a:close/>
                  <a:moveTo>
                    <a:pt x="1085" y="186"/>
                  </a:moveTo>
                  <a:cubicBezTo>
                    <a:pt x="1085" y="186"/>
                    <a:pt x="1085" y="186"/>
                    <a:pt x="1085" y="186"/>
                  </a:cubicBezTo>
                  <a:cubicBezTo>
                    <a:pt x="1078" y="180"/>
                    <a:pt x="1076" y="181"/>
                    <a:pt x="1081" y="188"/>
                  </a:cubicBezTo>
                  <a:cubicBezTo>
                    <a:pt x="1081" y="188"/>
                    <a:pt x="1081" y="188"/>
                    <a:pt x="1081" y="188"/>
                  </a:cubicBezTo>
                  <a:cubicBezTo>
                    <a:pt x="1086" y="195"/>
                    <a:pt x="1097" y="205"/>
                    <a:pt x="1104" y="210"/>
                  </a:cubicBezTo>
                  <a:cubicBezTo>
                    <a:pt x="1104" y="210"/>
                    <a:pt x="1104" y="210"/>
                    <a:pt x="1104" y="210"/>
                  </a:cubicBezTo>
                  <a:cubicBezTo>
                    <a:pt x="1111" y="215"/>
                    <a:pt x="1112" y="214"/>
                    <a:pt x="1107" y="207"/>
                  </a:cubicBezTo>
                  <a:cubicBezTo>
                    <a:pt x="1101" y="200"/>
                    <a:pt x="1092" y="191"/>
                    <a:pt x="1085" y="186"/>
                  </a:cubicBezTo>
                  <a:close/>
                  <a:moveTo>
                    <a:pt x="1110" y="207"/>
                  </a:moveTo>
                  <a:cubicBezTo>
                    <a:pt x="1110" y="207"/>
                    <a:pt x="1110" y="207"/>
                    <a:pt x="1110" y="207"/>
                  </a:cubicBezTo>
                  <a:cubicBezTo>
                    <a:pt x="1104" y="202"/>
                    <a:pt x="1104" y="202"/>
                    <a:pt x="1109" y="209"/>
                  </a:cubicBezTo>
                  <a:cubicBezTo>
                    <a:pt x="1109" y="209"/>
                    <a:pt x="1109" y="209"/>
                    <a:pt x="1109" y="209"/>
                  </a:cubicBezTo>
                  <a:cubicBezTo>
                    <a:pt x="1115" y="215"/>
                    <a:pt x="1124" y="225"/>
                    <a:pt x="1130" y="231"/>
                  </a:cubicBezTo>
                  <a:cubicBezTo>
                    <a:pt x="1130" y="231"/>
                    <a:pt x="1130" y="231"/>
                    <a:pt x="1130" y="231"/>
                  </a:cubicBezTo>
                  <a:cubicBezTo>
                    <a:pt x="1136" y="236"/>
                    <a:pt x="1136" y="235"/>
                    <a:pt x="1130" y="229"/>
                  </a:cubicBezTo>
                  <a:cubicBezTo>
                    <a:pt x="1125" y="222"/>
                    <a:pt x="1116" y="213"/>
                    <a:pt x="1110" y="207"/>
                  </a:cubicBezTo>
                  <a:close/>
                  <a:moveTo>
                    <a:pt x="328" y="130"/>
                  </a:moveTo>
                  <a:cubicBezTo>
                    <a:pt x="328" y="130"/>
                    <a:pt x="328" y="130"/>
                    <a:pt x="328" y="130"/>
                  </a:cubicBezTo>
                  <a:cubicBezTo>
                    <a:pt x="314" y="134"/>
                    <a:pt x="302" y="144"/>
                    <a:pt x="298" y="152"/>
                  </a:cubicBezTo>
                  <a:cubicBezTo>
                    <a:pt x="298" y="152"/>
                    <a:pt x="298" y="152"/>
                    <a:pt x="298" y="152"/>
                  </a:cubicBezTo>
                  <a:cubicBezTo>
                    <a:pt x="295" y="162"/>
                    <a:pt x="302" y="166"/>
                    <a:pt x="316" y="163"/>
                  </a:cubicBezTo>
                  <a:cubicBezTo>
                    <a:pt x="316" y="163"/>
                    <a:pt x="316" y="163"/>
                    <a:pt x="316" y="163"/>
                  </a:cubicBezTo>
                  <a:cubicBezTo>
                    <a:pt x="330" y="160"/>
                    <a:pt x="343" y="150"/>
                    <a:pt x="346" y="141"/>
                  </a:cubicBezTo>
                  <a:cubicBezTo>
                    <a:pt x="349" y="131"/>
                    <a:pt x="341" y="127"/>
                    <a:pt x="328" y="130"/>
                  </a:cubicBezTo>
                  <a:close/>
                  <a:moveTo>
                    <a:pt x="380" y="119"/>
                  </a:moveTo>
                  <a:cubicBezTo>
                    <a:pt x="380" y="119"/>
                    <a:pt x="380" y="119"/>
                    <a:pt x="380" y="119"/>
                  </a:cubicBezTo>
                  <a:cubicBezTo>
                    <a:pt x="366" y="122"/>
                    <a:pt x="353" y="130"/>
                    <a:pt x="350" y="140"/>
                  </a:cubicBezTo>
                  <a:cubicBezTo>
                    <a:pt x="350" y="140"/>
                    <a:pt x="350" y="140"/>
                    <a:pt x="350" y="140"/>
                  </a:cubicBezTo>
                  <a:cubicBezTo>
                    <a:pt x="347" y="149"/>
                    <a:pt x="356" y="154"/>
                    <a:pt x="370" y="152"/>
                  </a:cubicBezTo>
                  <a:cubicBezTo>
                    <a:pt x="370" y="152"/>
                    <a:pt x="370" y="152"/>
                    <a:pt x="370" y="152"/>
                  </a:cubicBezTo>
                  <a:cubicBezTo>
                    <a:pt x="385" y="149"/>
                    <a:pt x="398" y="139"/>
                    <a:pt x="401" y="130"/>
                  </a:cubicBezTo>
                  <a:cubicBezTo>
                    <a:pt x="403" y="120"/>
                    <a:pt x="394" y="116"/>
                    <a:pt x="380" y="119"/>
                  </a:cubicBezTo>
                  <a:close/>
                  <a:moveTo>
                    <a:pt x="849" y="117"/>
                  </a:moveTo>
                  <a:cubicBezTo>
                    <a:pt x="849" y="117"/>
                    <a:pt x="849" y="117"/>
                    <a:pt x="849" y="117"/>
                  </a:cubicBezTo>
                  <a:cubicBezTo>
                    <a:pt x="835" y="115"/>
                    <a:pt x="825" y="119"/>
                    <a:pt x="828" y="128"/>
                  </a:cubicBezTo>
                  <a:cubicBezTo>
                    <a:pt x="828" y="128"/>
                    <a:pt x="828" y="128"/>
                    <a:pt x="828" y="128"/>
                  </a:cubicBezTo>
                  <a:cubicBezTo>
                    <a:pt x="830" y="138"/>
                    <a:pt x="844" y="147"/>
                    <a:pt x="858" y="150"/>
                  </a:cubicBezTo>
                  <a:cubicBezTo>
                    <a:pt x="858" y="150"/>
                    <a:pt x="858" y="150"/>
                    <a:pt x="858" y="150"/>
                  </a:cubicBezTo>
                  <a:cubicBezTo>
                    <a:pt x="873" y="152"/>
                    <a:pt x="882" y="147"/>
                    <a:pt x="879" y="138"/>
                  </a:cubicBezTo>
                  <a:cubicBezTo>
                    <a:pt x="876" y="129"/>
                    <a:pt x="863" y="120"/>
                    <a:pt x="849" y="117"/>
                  </a:cubicBezTo>
                  <a:close/>
                  <a:moveTo>
                    <a:pt x="902" y="129"/>
                  </a:moveTo>
                  <a:cubicBezTo>
                    <a:pt x="902" y="129"/>
                    <a:pt x="902" y="129"/>
                    <a:pt x="902" y="129"/>
                  </a:cubicBezTo>
                  <a:cubicBezTo>
                    <a:pt x="888" y="126"/>
                    <a:pt x="880" y="130"/>
                    <a:pt x="883" y="139"/>
                  </a:cubicBezTo>
                  <a:cubicBezTo>
                    <a:pt x="883" y="139"/>
                    <a:pt x="883" y="139"/>
                    <a:pt x="883" y="139"/>
                  </a:cubicBezTo>
                  <a:cubicBezTo>
                    <a:pt x="886" y="148"/>
                    <a:pt x="900" y="158"/>
                    <a:pt x="913" y="161"/>
                  </a:cubicBezTo>
                  <a:cubicBezTo>
                    <a:pt x="913" y="161"/>
                    <a:pt x="913" y="161"/>
                    <a:pt x="913" y="161"/>
                  </a:cubicBezTo>
                  <a:cubicBezTo>
                    <a:pt x="927" y="164"/>
                    <a:pt x="935" y="159"/>
                    <a:pt x="931" y="150"/>
                  </a:cubicBezTo>
                  <a:cubicBezTo>
                    <a:pt x="928" y="141"/>
                    <a:pt x="915" y="132"/>
                    <a:pt x="902" y="129"/>
                  </a:cubicBezTo>
                  <a:close/>
                  <a:moveTo>
                    <a:pt x="951" y="142"/>
                  </a:moveTo>
                  <a:cubicBezTo>
                    <a:pt x="951" y="142"/>
                    <a:pt x="951" y="142"/>
                    <a:pt x="951" y="142"/>
                  </a:cubicBezTo>
                  <a:cubicBezTo>
                    <a:pt x="939" y="138"/>
                    <a:pt x="932" y="142"/>
                    <a:pt x="935" y="151"/>
                  </a:cubicBezTo>
                  <a:cubicBezTo>
                    <a:pt x="935" y="151"/>
                    <a:pt x="935" y="151"/>
                    <a:pt x="935" y="151"/>
                  </a:cubicBezTo>
                  <a:cubicBezTo>
                    <a:pt x="939" y="160"/>
                    <a:pt x="951" y="171"/>
                    <a:pt x="964" y="174"/>
                  </a:cubicBezTo>
                  <a:cubicBezTo>
                    <a:pt x="964" y="174"/>
                    <a:pt x="964" y="174"/>
                    <a:pt x="964" y="174"/>
                  </a:cubicBezTo>
                  <a:cubicBezTo>
                    <a:pt x="977" y="178"/>
                    <a:pt x="983" y="173"/>
                    <a:pt x="980" y="164"/>
                  </a:cubicBezTo>
                  <a:cubicBezTo>
                    <a:pt x="976" y="155"/>
                    <a:pt x="964" y="146"/>
                    <a:pt x="951" y="142"/>
                  </a:cubicBezTo>
                  <a:close/>
                  <a:moveTo>
                    <a:pt x="997" y="157"/>
                  </a:moveTo>
                  <a:cubicBezTo>
                    <a:pt x="997" y="157"/>
                    <a:pt x="997" y="157"/>
                    <a:pt x="997" y="157"/>
                  </a:cubicBezTo>
                  <a:cubicBezTo>
                    <a:pt x="986" y="154"/>
                    <a:pt x="979" y="157"/>
                    <a:pt x="983" y="165"/>
                  </a:cubicBezTo>
                  <a:cubicBezTo>
                    <a:pt x="983" y="165"/>
                    <a:pt x="983" y="165"/>
                    <a:pt x="983" y="165"/>
                  </a:cubicBezTo>
                  <a:cubicBezTo>
                    <a:pt x="987" y="175"/>
                    <a:pt x="1000" y="185"/>
                    <a:pt x="1011" y="189"/>
                  </a:cubicBezTo>
                  <a:cubicBezTo>
                    <a:pt x="1011" y="189"/>
                    <a:pt x="1011" y="189"/>
                    <a:pt x="1011" y="189"/>
                  </a:cubicBezTo>
                  <a:cubicBezTo>
                    <a:pt x="1023" y="193"/>
                    <a:pt x="1028" y="189"/>
                    <a:pt x="1024" y="180"/>
                  </a:cubicBezTo>
                  <a:cubicBezTo>
                    <a:pt x="1019" y="171"/>
                    <a:pt x="1008" y="162"/>
                    <a:pt x="997" y="157"/>
                  </a:cubicBezTo>
                  <a:close/>
                  <a:moveTo>
                    <a:pt x="1038" y="174"/>
                  </a:moveTo>
                  <a:cubicBezTo>
                    <a:pt x="1038" y="174"/>
                    <a:pt x="1038" y="174"/>
                    <a:pt x="1038" y="174"/>
                  </a:cubicBezTo>
                  <a:cubicBezTo>
                    <a:pt x="1028" y="170"/>
                    <a:pt x="1023" y="173"/>
                    <a:pt x="1027" y="181"/>
                  </a:cubicBezTo>
                  <a:cubicBezTo>
                    <a:pt x="1027" y="181"/>
                    <a:pt x="1027" y="181"/>
                    <a:pt x="1027" y="181"/>
                  </a:cubicBezTo>
                  <a:cubicBezTo>
                    <a:pt x="1031" y="190"/>
                    <a:pt x="1043" y="201"/>
                    <a:pt x="1053" y="205"/>
                  </a:cubicBezTo>
                  <a:cubicBezTo>
                    <a:pt x="1053" y="205"/>
                    <a:pt x="1053" y="205"/>
                    <a:pt x="1053" y="205"/>
                  </a:cubicBezTo>
                  <a:cubicBezTo>
                    <a:pt x="1064" y="209"/>
                    <a:pt x="1068" y="206"/>
                    <a:pt x="1063" y="198"/>
                  </a:cubicBezTo>
                  <a:cubicBezTo>
                    <a:pt x="1058" y="189"/>
                    <a:pt x="1047" y="179"/>
                    <a:pt x="1038" y="174"/>
                  </a:cubicBezTo>
                  <a:close/>
                  <a:moveTo>
                    <a:pt x="1074" y="193"/>
                  </a:moveTo>
                  <a:cubicBezTo>
                    <a:pt x="1074" y="193"/>
                    <a:pt x="1074" y="193"/>
                    <a:pt x="1074" y="193"/>
                  </a:cubicBezTo>
                  <a:cubicBezTo>
                    <a:pt x="1065" y="188"/>
                    <a:pt x="1062" y="191"/>
                    <a:pt x="1066" y="199"/>
                  </a:cubicBezTo>
                  <a:cubicBezTo>
                    <a:pt x="1066" y="199"/>
                    <a:pt x="1066" y="199"/>
                    <a:pt x="1066" y="199"/>
                  </a:cubicBezTo>
                  <a:cubicBezTo>
                    <a:pt x="1071" y="208"/>
                    <a:pt x="1082" y="218"/>
                    <a:pt x="1091" y="223"/>
                  </a:cubicBezTo>
                  <a:cubicBezTo>
                    <a:pt x="1091" y="223"/>
                    <a:pt x="1091" y="223"/>
                    <a:pt x="1091" y="223"/>
                  </a:cubicBezTo>
                  <a:cubicBezTo>
                    <a:pt x="1100" y="228"/>
                    <a:pt x="1102" y="224"/>
                    <a:pt x="1098" y="216"/>
                  </a:cubicBezTo>
                  <a:cubicBezTo>
                    <a:pt x="1093" y="207"/>
                    <a:pt x="1083" y="198"/>
                    <a:pt x="1074" y="193"/>
                  </a:cubicBezTo>
                  <a:close/>
                  <a:moveTo>
                    <a:pt x="1105" y="212"/>
                  </a:moveTo>
                  <a:cubicBezTo>
                    <a:pt x="1105" y="212"/>
                    <a:pt x="1105" y="212"/>
                    <a:pt x="1105" y="212"/>
                  </a:cubicBezTo>
                  <a:cubicBezTo>
                    <a:pt x="1098" y="207"/>
                    <a:pt x="1095" y="209"/>
                    <a:pt x="1100" y="217"/>
                  </a:cubicBezTo>
                  <a:cubicBezTo>
                    <a:pt x="1100" y="217"/>
                    <a:pt x="1100" y="217"/>
                    <a:pt x="1100" y="217"/>
                  </a:cubicBezTo>
                  <a:cubicBezTo>
                    <a:pt x="1106" y="226"/>
                    <a:pt x="1116" y="236"/>
                    <a:pt x="1123" y="241"/>
                  </a:cubicBezTo>
                  <a:cubicBezTo>
                    <a:pt x="1123" y="241"/>
                    <a:pt x="1123" y="241"/>
                    <a:pt x="1123" y="241"/>
                  </a:cubicBezTo>
                  <a:cubicBezTo>
                    <a:pt x="1131" y="246"/>
                    <a:pt x="1132" y="243"/>
                    <a:pt x="1127" y="236"/>
                  </a:cubicBezTo>
                  <a:cubicBezTo>
                    <a:pt x="1122" y="228"/>
                    <a:pt x="1113" y="218"/>
                    <a:pt x="1105" y="212"/>
                  </a:cubicBezTo>
                  <a:close/>
                  <a:moveTo>
                    <a:pt x="1132" y="233"/>
                  </a:moveTo>
                  <a:cubicBezTo>
                    <a:pt x="1132" y="233"/>
                    <a:pt x="1132" y="233"/>
                    <a:pt x="1132" y="233"/>
                  </a:cubicBezTo>
                  <a:cubicBezTo>
                    <a:pt x="1125" y="227"/>
                    <a:pt x="1125" y="229"/>
                    <a:pt x="1129" y="237"/>
                  </a:cubicBezTo>
                  <a:cubicBezTo>
                    <a:pt x="1129" y="237"/>
                    <a:pt x="1129" y="237"/>
                    <a:pt x="1129" y="237"/>
                  </a:cubicBezTo>
                  <a:cubicBezTo>
                    <a:pt x="1135" y="245"/>
                    <a:pt x="1144" y="255"/>
                    <a:pt x="1150" y="261"/>
                  </a:cubicBezTo>
                  <a:cubicBezTo>
                    <a:pt x="1150" y="261"/>
                    <a:pt x="1150" y="261"/>
                    <a:pt x="1150" y="261"/>
                  </a:cubicBezTo>
                  <a:cubicBezTo>
                    <a:pt x="1157" y="266"/>
                    <a:pt x="1157" y="264"/>
                    <a:pt x="1152" y="256"/>
                  </a:cubicBezTo>
                  <a:cubicBezTo>
                    <a:pt x="1146" y="248"/>
                    <a:pt x="1138" y="238"/>
                    <a:pt x="1132" y="233"/>
                  </a:cubicBezTo>
                  <a:close/>
                  <a:moveTo>
                    <a:pt x="1153" y="254"/>
                  </a:moveTo>
                  <a:cubicBezTo>
                    <a:pt x="1153" y="254"/>
                    <a:pt x="1153" y="254"/>
                    <a:pt x="1153" y="254"/>
                  </a:cubicBezTo>
                  <a:cubicBezTo>
                    <a:pt x="1148" y="249"/>
                    <a:pt x="1148" y="250"/>
                    <a:pt x="1153" y="257"/>
                  </a:cubicBezTo>
                  <a:cubicBezTo>
                    <a:pt x="1153" y="257"/>
                    <a:pt x="1153" y="257"/>
                    <a:pt x="1153" y="257"/>
                  </a:cubicBezTo>
                  <a:cubicBezTo>
                    <a:pt x="1159" y="265"/>
                    <a:pt x="1167" y="276"/>
                    <a:pt x="1172" y="281"/>
                  </a:cubicBezTo>
                  <a:cubicBezTo>
                    <a:pt x="1172" y="281"/>
                    <a:pt x="1172" y="281"/>
                    <a:pt x="1172" y="281"/>
                  </a:cubicBezTo>
                  <a:cubicBezTo>
                    <a:pt x="1177" y="286"/>
                    <a:pt x="1176" y="284"/>
                    <a:pt x="1171" y="277"/>
                  </a:cubicBezTo>
                  <a:cubicBezTo>
                    <a:pt x="1165" y="270"/>
                    <a:pt x="1158" y="260"/>
                    <a:pt x="1153" y="254"/>
                  </a:cubicBezTo>
                  <a:close/>
                  <a:moveTo>
                    <a:pt x="264" y="179"/>
                  </a:moveTo>
                  <a:cubicBezTo>
                    <a:pt x="264" y="179"/>
                    <a:pt x="264" y="179"/>
                    <a:pt x="264" y="179"/>
                  </a:cubicBezTo>
                  <a:cubicBezTo>
                    <a:pt x="252" y="183"/>
                    <a:pt x="239" y="193"/>
                    <a:pt x="236" y="204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2" y="214"/>
                    <a:pt x="238" y="219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65" y="212"/>
                    <a:pt x="278" y="202"/>
                    <a:pt x="281" y="191"/>
                  </a:cubicBezTo>
                  <a:cubicBezTo>
                    <a:pt x="284" y="180"/>
                    <a:pt x="277" y="176"/>
                    <a:pt x="264" y="179"/>
                  </a:cubicBezTo>
                  <a:close/>
                  <a:moveTo>
                    <a:pt x="315" y="166"/>
                  </a:moveTo>
                  <a:cubicBezTo>
                    <a:pt x="315" y="166"/>
                    <a:pt x="315" y="166"/>
                    <a:pt x="315" y="166"/>
                  </a:cubicBezTo>
                  <a:cubicBezTo>
                    <a:pt x="301" y="169"/>
                    <a:pt x="288" y="179"/>
                    <a:pt x="285" y="190"/>
                  </a:cubicBezTo>
                  <a:cubicBezTo>
                    <a:pt x="285" y="190"/>
                    <a:pt x="285" y="190"/>
                    <a:pt x="285" y="190"/>
                  </a:cubicBezTo>
                  <a:cubicBezTo>
                    <a:pt x="282" y="200"/>
                    <a:pt x="290" y="206"/>
                    <a:pt x="304" y="203"/>
                  </a:cubicBezTo>
                  <a:cubicBezTo>
                    <a:pt x="304" y="203"/>
                    <a:pt x="304" y="203"/>
                    <a:pt x="304" y="203"/>
                  </a:cubicBezTo>
                  <a:cubicBezTo>
                    <a:pt x="318" y="200"/>
                    <a:pt x="332" y="189"/>
                    <a:pt x="335" y="179"/>
                  </a:cubicBezTo>
                  <a:cubicBezTo>
                    <a:pt x="337" y="168"/>
                    <a:pt x="329" y="163"/>
                    <a:pt x="315" y="166"/>
                  </a:cubicBezTo>
                  <a:close/>
                  <a:moveTo>
                    <a:pt x="370" y="154"/>
                  </a:moveTo>
                  <a:cubicBezTo>
                    <a:pt x="370" y="154"/>
                    <a:pt x="370" y="154"/>
                    <a:pt x="370" y="154"/>
                  </a:cubicBezTo>
                  <a:cubicBezTo>
                    <a:pt x="355" y="157"/>
                    <a:pt x="342" y="167"/>
                    <a:pt x="339" y="178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36" y="188"/>
                    <a:pt x="345" y="195"/>
                    <a:pt x="360" y="192"/>
                  </a:cubicBezTo>
                  <a:cubicBezTo>
                    <a:pt x="360" y="192"/>
                    <a:pt x="360" y="192"/>
                    <a:pt x="360" y="192"/>
                  </a:cubicBezTo>
                  <a:cubicBezTo>
                    <a:pt x="375" y="190"/>
                    <a:pt x="389" y="179"/>
                    <a:pt x="392" y="168"/>
                  </a:cubicBezTo>
                  <a:cubicBezTo>
                    <a:pt x="394" y="157"/>
                    <a:pt x="384" y="151"/>
                    <a:pt x="370" y="154"/>
                  </a:cubicBezTo>
                  <a:close/>
                  <a:moveTo>
                    <a:pt x="859" y="153"/>
                  </a:moveTo>
                  <a:cubicBezTo>
                    <a:pt x="859" y="153"/>
                    <a:pt x="859" y="153"/>
                    <a:pt x="859" y="153"/>
                  </a:cubicBezTo>
                  <a:cubicBezTo>
                    <a:pt x="844" y="150"/>
                    <a:pt x="834" y="156"/>
                    <a:pt x="836" y="167"/>
                  </a:cubicBezTo>
                  <a:cubicBezTo>
                    <a:pt x="836" y="167"/>
                    <a:pt x="836" y="167"/>
                    <a:pt x="836" y="167"/>
                  </a:cubicBezTo>
                  <a:cubicBezTo>
                    <a:pt x="839" y="178"/>
                    <a:pt x="853" y="188"/>
                    <a:pt x="868" y="191"/>
                  </a:cubicBezTo>
                  <a:cubicBezTo>
                    <a:pt x="868" y="191"/>
                    <a:pt x="868" y="191"/>
                    <a:pt x="868" y="191"/>
                  </a:cubicBezTo>
                  <a:cubicBezTo>
                    <a:pt x="883" y="193"/>
                    <a:pt x="893" y="187"/>
                    <a:pt x="890" y="176"/>
                  </a:cubicBezTo>
                  <a:cubicBezTo>
                    <a:pt x="887" y="165"/>
                    <a:pt x="874" y="155"/>
                    <a:pt x="859" y="153"/>
                  </a:cubicBezTo>
                  <a:close/>
                  <a:moveTo>
                    <a:pt x="914" y="164"/>
                  </a:moveTo>
                  <a:cubicBezTo>
                    <a:pt x="914" y="164"/>
                    <a:pt x="914" y="164"/>
                    <a:pt x="914" y="164"/>
                  </a:cubicBezTo>
                  <a:cubicBezTo>
                    <a:pt x="900" y="161"/>
                    <a:pt x="891" y="166"/>
                    <a:pt x="894" y="177"/>
                  </a:cubicBezTo>
                  <a:cubicBezTo>
                    <a:pt x="894" y="177"/>
                    <a:pt x="894" y="177"/>
                    <a:pt x="894" y="177"/>
                  </a:cubicBezTo>
                  <a:cubicBezTo>
                    <a:pt x="897" y="187"/>
                    <a:pt x="911" y="199"/>
                    <a:pt x="925" y="202"/>
                  </a:cubicBezTo>
                  <a:cubicBezTo>
                    <a:pt x="925" y="202"/>
                    <a:pt x="925" y="202"/>
                    <a:pt x="925" y="202"/>
                  </a:cubicBezTo>
                  <a:cubicBezTo>
                    <a:pt x="939" y="205"/>
                    <a:pt x="947" y="199"/>
                    <a:pt x="944" y="188"/>
                  </a:cubicBezTo>
                  <a:cubicBezTo>
                    <a:pt x="941" y="177"/>
                    <a:pt x="928" y="167"/>
                    <a:pt x="914" y="164"/>
                  </a:cubicBezTo>
                  <a:close/>
                  <a:moveTo>
                    <a:pt x="965" y="177"/>
                  </a:moveTo>
                  <a:cubicBezTo>
                    <a:pt x="965" y="177"/>
                    <a:pt x="965" y="177"/>
                    <a:pt x="965" y="177"/>
                  </a:cubicBezTo>
                  <a:cubicBezTo>
                    <a:pt x="953" y="173"/>
                    <a:pt x="945" y="179"/>
                    <a:pt x="948" y="189"/>
                  </a:cubicBezTo>
                  <a:cubicBezTo>
                    <a:pt x="948" y="189"/>
                    <a:pt x="948" y="189"/>
                    <a:pt x="948" y="189"/>
                  </a:cubicBezTo>
                  <a:cubicBezTo>
                    <a:pt x="952" y="200"/>
                    <a:pt x="965" y="211"/>
                    <a:pt x="978" y="214"/>
                  </a:cubicBezTo>
                  <a:cubicBezTo>
                    <a:pt x="978" y="214"/>
                    <a:pt x="978" y="214"/>
                    <a:pt x="978" y="214"/>
                  </a:cubicBezTo>
                  <a:cubicBezTo>
                    <a:pt x="991" y="218"/>
                    <a:pt x="998" y="212"/>
                    <a:pt x="994" y="201"/>
                  </a:cubicBezTo>
                  <a:cubicBezTo>
                    <a:pt x="990" y="191"/>
                    <a:pt x="978" y="181"/>
                    <a:pt x="965" y="177"/>
                  </a:cubicBezTo>
                  <a:close/>
                  <a:moveTo>
                    <a:pt x="1012" y="192"/>
                  </a:moveTo>
                  <a:cubicBezTo>
                    <a:pt x="1012" y="192"/>
                    <a:pt x="1012" y="192"/>
                    <a:pt x="1012" y="192"/>
                  </a:cubicBezTo>
                  <a:cubicBezTo>
                    <a:pt x="1001" y="188"/>
                    <a:pt x="994" y="192"/>
                    <a:pt x="998" y="203"/>
                  </a:cubicBezTo>
                  <a:cubicBezTo>
                    <a:pt x="998" y="203"/>
                    <a:pt x="998" y="203"/>
                    <a:pt x="998" y="203"/>
                  </a:cubicBezTo>
                  <a:cubicBezTo>
                    <a:pt x="1002" y="213"/>
                    <a:pt x="1014" y="224"/>
                    <a:pt x="1026" y="228"/>
                  </a:cubicBezTo>
                  <a:cubicBezTo>
                    <a:pt x="1026" y="228"/>
                    <a:pt x="1026" y="228"/>
                    <a:pt x="1026" y="228"/>
                  </a:cubicBezTo>
                  <a:cubicBezTo>
                    <a:pt x="1038" y="232"/>
                    <a:pt x="1043" y="227"/>
                    <a:pt x="1040" y="217"/>
                  </a:cubicBezTo>
                  <a:cubicBezTo>
                    <a:pt x="1036" y="206"/>
                    <a:pt x="1024" y="196"/>
                    <a:pt x="1012" y="192"/>
                  </a:cubicBezTo>
                  <a:close/>
                  <a:moveTo>
                    <a:pt x="1055" y="208"/>
                  </a:moveTo>
                  <a:cubicBezTo>
                    <a:pt x="1055" y="208"/>
                    <a:pt x="1055" y="208"/>
                    <a:pt x="1055" y="208"/>
                  </a:cubicBezTo>
                  <a:cubicBezTo>
                    <a:pt x="1044" y="204"/>
                    <a:pt x="1039" y="208"/>
                    <a:pt x="1043" y="218"/>
                  </a:cubicBezTo>
                  <a:cubicBezTo>
                    <a:pt x="1043" y="218"/>
                    <a:pt x="1043" y="218"/>
                    <a:pt x="1043" y="218"/>
                  </a:cubicBezTo>
                  <a:cubicBezTo>
                    <a:pt x="1047" y="228"/>
                    <a:pt x="1059" y="239"/>
                    <a:pt x="1070" y="244"/>
                  </a:cubicBezTo>
                  <a:cubicBezTo>
                    <a:pt x="1070" y="244"/>
                    <a:pt x="1070" y="244"/>
                    <a:pt x="1070" y="244"/>
                  </a:cubicBezTo>
                  <a:cubicBezTo>
                    <a:pt x="1081" y="248"/>
                    <a:pt x="1085" y="243"/>
                    <a:pt x="1081" y="233"/>
                  </a:cubicBezTo>
                  <a:cubicBezTo>
                    <a:pt x="1076" y="223"/>
                    <a:pt x="1065" y="212"/>
                    <a:pt x="1055" y="208"/>
                  </a:cubicBezTo>
                  <a:close/>
                  <a:moveTo>
                    <a:pt x="1124" y="244"/>
                  </a:moveTo>
                  <a:cubicBezTo>
                    <a:pt x="1124" y="244"/>
                    <a:pt x="1124" y="244"/>
                    <a:pt x="1124" y="244"/>
                  </a:cubicBezTo>
                  <a:cubicBezTo>
                    <a:pt x="1117" y="239"/>
                    <a:pt x="1114" y="242"/>
                    <a:pt x="1119" y="252"/>
                  </a:cubicBezTo>
                  <a:cubicBezTo>
                    <a:pt x="1119" y="252"/>
                    <a:pt x="1119" y="252"/>
                    <a:pt x="1119" y="252"/>
                  </a:cubicBezTo>
                  <a:cubicBezTo>
                    <a:pt x="1123" y="261"/>
                    <a:pt x="1134" y="273"/>
                    <a:pt x="1141" y="278"/>
                  </a:cubicBezTo>
                  <a:cubicBezTo>
                    <a:pt x="1141" y="278"/>
                    <a:pt x="1141" y="278"/>
                    <a:pt x="1141" y="278"/>
                  </a:cubicBezTo>
                  <a:cubicBezTo>
                    <a:pt x="1149" y="282"/>
                    <a:pt x="1151" y="278"/>
                    <a:pt x="1146" y="269"/>
                  </a:cubicBezTo>
                  <a:cubicBezTo>
                    <a:pt x="1142" y="259"/>
                    <a:pt x="1132" y="249"/>
                    <a:pt x="1124" y="244"/>
                  </a:cubicBezTo>
                  <a:close/>
                  <a:moveTo>
                    <a:pt x="1152" y="263"/>
                  </a:moveTo>
                  <a:cubicBezTo>
                    <a:pt x="1152" y="263"/>
                    <a:pt x="1152" y="263"/>
                    <a:pt x="1152" y="263"/>
                  </a:cubicBezTo>
                  <a:cubicBezTo>
                    <a:pt x="1145" y="258"/>
                    <a:pt x="1144" y="261"/>
                    <a:pt x="1149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1153" y="279"/>
                    <a:pt x="1163" y="291"/>
                    <a:pt x="1169" y="296"/>
                  </a:cubicBezTo>
                  <a:cubicBezTo>
                    <a:pt x="1169" y="296"/>
                    <a:pt x="1169" y="296"/>
                    <a:pt x="1169" y="296"/>
                  </a:cubicBezTo>
                  <a:cubicBezTo>
                    <a:pt x="1176" y="300"/>
                    <a:pt x="1176" y="297"/>
                    <a:pt x="1171" y="288"/>
                  </a:cubicBezTo>
                  <a:cubicBezTo>
                    <a:pt x="1166" y="279"/>
                    <a:pt x="1158" y="268"/>
                    <a:pt x="1152" y="263"/>
                  </a:cubicBezTo>
                  <a:close/>
                  <a:moveTo>
                    <a:pt x="1173" y="283"/>
                  </a:moveTo>
                  <a:cubicBezTo>
                    <a:pt x="1173" y="283"/>
                    <a:pt x="1173" y="283"/>
                    <a:pt x="1173" y="283"/>
                  </a:cubicBezTo>
                  <a:cubicBezTo>
                    <a:pt x="1168" y="278"/>
                    <a:pt x="1168" y="280"/>
                    <a:pt x="1173" y="289"/>
                  </a:cubicBezTo>
                  <a:cubicBezTo>
                    <a:pt x="1173" y="289"/>
                    <a:pt x="1173" y="289"/>
                    <a:pt x="1173" y="289"/>
                  </a:cubicBezTo>
                  <a:cubicBezTo>
                    <a:pt x="1178" y="298"/>
                    <a:pt x="1186" y="309"/>
                    <a:pt x="1192" y="314"/>
                  </a:cubicBezTo>
                  <a:cubicBezTo>
                    <a:pt x="1192" y="314"/>
                    <a:pt x="1192" y="314"/>
                    <a:pt x="1192" y="314"/>
                  </a:cubicBezTo>
                  <a:cubicBezTo>
                    <a:pt x="1197" y="319"/>
                    <a:pt x="1196" y="316"/>
                    <a:pt x="1191" y="307"/>
                  </a:cubicBezTo>
                  <a:cubicBezTo>
                    <a:pt x="1186" y="299"/>
                    <a:pt x="1178" y="289"/>
                    <a:pt x="1173" y="283"/>
                  </a:cubicBezTo>
                  <a:close/>
                  <a:moveTo>
                    <a:pt x="251" y="219"/>
                  </a:moveTo>
                  <a:cubicBezTo>
                    <a:pt x="251" y="219"/>
                    <a:pt x="251" y="219"/>
                    <a:pt x="251" y="219"/>
                  </a:cubicBezTo>
                  <a:cubicBezTo>
                    <a:pt x="238" y="223"/>
                    <a:pt x="225" y="235"/>
                    <a:pt x="222" y="246"/>
                  </a:cubicBezTo>
                  <a:cubicBezTo>
                    <a:pt x="222" y="246"/>
                    <a:pt x="222" y="246"/>
                    <a:pt x="222" y="246"/>
                  </a:cubicBezTo>
                  <a:cubicBezTo>
                    <a:pt x="218" y="258"/>
                    <a:pt x="225" y="265"/>
                    <a:pt x="239" y="261"/>
                  </a:cubicBezTo>
                  <a:cubicBezTo>
                    <a:pt x="239" y="261"/>
                    <a:pt x="239" y="261"/>
                    <a:pt x="239" y="261"/>
                  </a:cubicBezTo>
                  <a:cubicBezTo>
                    <a:pt x="252" y="258"/>
                    <a:pt x="265" y="246"/>
                    <a:pt x="269" y="234"/>
                  </a:cubicBezTo>
                  <a:cubicBezTo>
                    <a:pt x="271" y="222"/>
                    <a:pt x="264" y="216"/>
                    <a:pt x="251" y="219"/>
                  </a:cubicBezTo>
                  <a:close/>
                  <a:moveTo>
                    <a:pt x="303" y="206"/>
                  </a:moveTo>
                  <a:cubicBezTo>
                    <a:pt x="303" y="206"/>
                    <a:pt x="303" y="206"/>
                    <a:pt x="303" y="206"/>
                  </a:cubicBezTo>
                  <a:cubicBezTo>
                    <a:pt x="289" y="210"/>
                    <a:pt x="276" y="221"/>
                    <a:pt x="272" y="233"/>
                  </a:cubicBezTo>
                  <a:cubicBezTo>
                    <a:pt x="272" y="233"/>
                    <a:pt x="272" y="233"/>
                    <a:pt x="272" y="233"/>
                  </a:cubicBezTo>
                  <a:cubicBezTo>
                    <a:pt x="270" y="245"/>
                    <a:pt x="278" y="252"/>
                    <a:pt x="292" y="249"/>
                  </a:cubicBezTo>
                  <a:cubicBezTo>
                    <a:pt x="292" y="249"/>
                    <a:pt x="292" y="249"/>
                    <a:pt x="292" y="249"/>
                  </a:cubicBezTo>
                  <a:cubicBezTo>
                    <a:pt x="307" y="246"/>
                    <a:pt x="321" y="234"/>
                    <a:pt x="324" y="222"/>
                  </a:cubicBezTo>
                  <a:cubicBezTo>
                    <a:pt x="326" y="210"/>
                    <a:pt x="317" y="203"/>
                    <a:pt x="303" y="206"/>
                  </a:cubicBezTo>
                  <a:close/>
                  <a:moveTo>
                    <a:pt x="359" y="195"/>
                  </a:moveTo>
                  <a:cubicBezTo>
                    <a:pt x="359" y="195"/>
                    <a:pt x="359" y="195"/>
                    <a:pt x="359" y="195"/>
                  </a:cubicBezTo>
                  <a:cubicBezTo>
                    <a:pt x="344" y="198"/>
                    <a:pt x="331" y="209"/>
                    <a:pt x="328" y="221"/>
                  </a:cubicBezTo>
                  <a:cubicBezTo>
                    <a:pt x="328" y="221"/>
                    <a:pt x="328" y="221"/>
                    <a:pt x="328" y="221"/>
                  </a:cubicBezTo>
                  <a:cubicBezTo>
                    <a:pt x="325" y="233"/>
                    <a:pt x="335" y="241"/>
                    <a:pt x="350" y="239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66" y="236"/>
                    <a:pt x="380" y="225"/>
                    <a:pt x="383" y="212"/>
                  </a:cubicBezTo>
                  <a:cubicBezTo>
                    <a:pt x="385" y="200"/>
                    <a:pt x="375" y="193"/>
                    <a:pt x="359" y="195"/>
                  </a:cubicBezTo>
                  <a:close/>
                  <a:moveTo>
                    <a:pt x="482" y="180"/>
                  </a:moveTo>
                  <a:cubicBezTo>
                    <a:pt x="482" y="180"/>
                    <a:pt x="482" y="180"/>
                    <a:pt x="482" y="180"/>
                  </a:cubicBezTo>
                  <a:cubicBezTo>
                    <a:pt x="466" y="182"/>
                    <a:pt x="452" y="192"/>
                    <a:pt x="450" y="204"/>
                  </a:cubicBezTo>
                  <a:cubicBezTo>
                    <a:pt x="450" y="204"/>
                    <a:pt x="450" y="204"/>
                    <a:pt x="450" y="204"/>
                  </a:cubicBezTo>
                  <a:cubicBezTo>
                    <a:pt x="448" y="216"/>
                    <a:pt x="460" y="226"/>
                    <a:pt x="477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95" y="222"/>
                    <a:pt x="509" y="211"/>
                    <a:pt x="510" y="199"/>
                  </a:cubicBezTo>
                  <a:cubicBezTo>
                    <a:pt x="511" y="187"/>
                    <a:pt x="499" y="179"/>
                    <a:pt x="482" y="180"/>
                  </a:cubicBezTo>
                  <a:close/>
                  <a:moveTo>
                    <a:pt x="547" y="176"/>
                  </a:moveTo>
                  <a:cubicBezTo>
                    <a:pt x="547" y="176"/>
                    <a:pt x="547" y="176"/>
                    <a:pt x="547" y="176"/>
                  </a:cubicBezTo>
                  <a:cubicBezTo>
                    <a:pt x="530" y="177"/>
                    <a:pt x="516" y="186"/>
                    <a:pt x="515" y="199"/>
                  </a:cubicBezTo>
                  <a:cubicBezTo>
                    <a:pt x="515" y="199"/>
                    <a:pt x="515" y="199"/>
                    <a:pt x="515" y="199"/>
                  </a:cubicBezTo>
                  <a:cubicBezTo>
                    <a:pt x="515" y="211"/>
                    <a:pt x="527" y="221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63" y="219"/>
                    <a:pt x="577" y="209"/>
                    <a:pt x="577" y="196"/>
                  </a:cubicBezTo>
                  <a:cubicBezTo>
                    <a:pt x="577" y="184"/>
                    <a:pt x="564" y="175"/>
                    <a:pt x="547" y="176"/>
                  </a:cubicBezTo>
                  <a:close/>
                  <a:moveTo>
                    <a:pt x="926" y="205"/>
                  </a:moveTo>
                  <a:cubicBezTo>
                    <a:pt x="926" y="205"/>
                    <a:pt x="926" y="205"/>
                    <a:pt x="926" y="205"/>
                  </a:cubicBezTo>
                  <a:cubicBezTo>
                    <a:pt x="911" y="202"/>
                    <a:pt x="902" y="209"/>
                    <a:pt x="905" y="221"/>
                  </a:cubicBezTo>
                  <a:cubicBezTo>
                    <a:pt x="905" y="221"/>
                    <a:pt x="905" y="221"/>
                    <a:pt x="905" y="221"/>
                  </a:cubicBezTo>
                  <a:cubicBezTo>
                    <a:pt x="907" y="233"/>
                    <a:pt x="921" y="245"/>
                    <a:pt x="936" y="248"/>
                  </a:cubicBezTo>
                  <a:cubicBezTo>
                    <a:pt x="936" y="248"/>
                    <a:pt x="936" y="248"/>
                    <a:pt x="936" y="248"/>
                  </a:cubicBezTo>
                  <a:cubicBezTo>
                    <a:pt x="951" y="250"/>
                    <a:pt x="959" y="243"/>
                    <a:pt x="957" y="231"/>
                  </a:cubicBezTo>
                  <a:cubicBezTo>
                    <a:pt x="953" y="219"/>
                    <a:pt x="940" y="208"/>
                    <a:pt x="926" y="205"/>
                  </a:cubicBezTo>
                  <a:close/>
                  <a:moveTo>
                    <a:pt x="979" y="217"/>
                  </a:moveTo>
                  <a:cubicBezTo>
                    <a:pt x="979" y="217"/>
                    <a:pt x="979" y="217"/>
                    <a:pt x="979" y="217"/>
                  </a:cubicBezTo>
                  <a:cubicBezTo>
                    <a:pt x="965" y="214"/>
                    <a:pt x="958" y="220"/>
                    <a:pt x="960" y="232"/>
                  </a:cubicBezTo>
                  <a:cubicBezTo>
                    <a:pt x="960" y="232"/>
                    <a:pt x="960" y="232"/>
                    <a:pt x="960" y="232"/>
                  </a:cubicBezTo>
                  <a:cubicBezTo>
                    <a:pt x="964" y="244"/>
                    <a:pt x="977" y="256"/>
                    <a:pt x="991" y="260"/>
                  </a:cubicBezTo>
                  <a:cubicBezTo>
                    <a:pt x="991" y="260"/>
                    <a:pt x="991" y="260"/>
                    <a:pt x="991" y="260"/>
                  </a:cubicBezTo>
                  <a:cubicBezTo>
                    <a:pt x="1004" y="263"/>
                    <a:pt x="1012" y="256"/>
                    <a:pt x="1008" y="244"/>
                  </a:cubicBezTo>
                  <a:cubicBezTo>
                    <a:pt x="1004" y="232"/>
                    <a:pt x="992" y="221"/>
                    <a:pt x="979" y="217"/>
                  </a:cubicBezTo>
                  <a:close/>
                  <a:moveTo>
                    <a:pt x="1027" y="231"/>
                  </a:moveTo>
                  <a:cubicBezTo>
                    <a:pt x="1027" y="231"/>
                    <a:pt x="1027" y="231"/>
                    <a:pt x="1027" y="231"/>
                  </a:cubicBezTo>
                  <a:cubicBezTo>
                    <a:pt x="1015" y="228"/>
                    <a:pt x="1008" y="233"/>
                    <a:pt x="1012" y="245"/>
                  </a:cubicBezTo>
                  <a:cubicBezTo>
                    <a:pt x="1012" y="245"/>
                    <a:pt x="1012" y="245"/>
                    <a:pt x="1012" y="245"/>
                  </a:cubicBezTo>
                  <a:cubicBezTo>
                    <a:pt x="1016" y="257"/>
                    <a:pt x="1028" y="269"/>
                    <a:pt x="1040" y="273"/>
                  </a:cubicBezTo>
                  <a:cubicBezTo>
                    <a:pt x="1040" y="273"/>
                    <a:pt x="1040" y="273"/>
                    <a:pt x="1040" y="273"/>
                  </a:cubicBezTo>
                  <a:cubicBezTo>
                    <a:pt x="1053" y="276"/>
                    <a:pt x="1059" y="270"/>
                    <a:pt x="1055" y="258"/>
                  </a:cubicBezTo>
                  <a:cubicBezTo>
                    <a:pt x="1051" y="247"/>
                    <a:pt x="1039" y="235"/>
                    <a:pt x="1027" y="231"/>
                  </a:cubicBezTo>
                  <a:close/>
                  <a:moveTo>
                    <a:pt x="1071" y="247"/>
                  </a:moveTo>
                  <a:cubicBezTo>
                    <a:pt x="1071" y="247"/>
                    <a:pt x="1071" y="247"/>
                    <a:pt x="1071" y="247"/>
                  </a:cubicBezTo>
                  <a:cubicBezTo>
                    <a:pt x="1060" y="243"/>
                    <a:pt x="1055" y="248"/>
                    <a:pt x="1058" y="259"/>
                  </a:cubicBezTo>
                  <a:cubicBezTo>
                    <a:pt x="1058" y="259"/>
                    <a:pt x="1058" y="259"/>
                    <a:pt x="1058" y="259"/>
                  </a:cubicBezTo>
                  <a:cubicBezTo>
                    <a:pt x="1062" y="271"/>
                    <a:pt x="1074" y="283"/>
                    <a:pt x="1085" y="287"/>
                  </a:cubicBezTo>
                  <a:cubicBezTo>
                    <a:pt x="1085" y="287"/>
                    <a:pt x="1085" y="287"/>
                    <a:pt x="1085" y="287"/>
                  </a:cubicBezTo>
                  <a:cubicBezTo>
                    <a:pt x="1096" y="291"/>
                    <a:pt x="1101" y="284"/>
                    <a:pt x="1097" y="273"/>
                  </a:cubicBezTo>
                  <a:cubicBezTo>
                    <a:pt x="1093" y="262"/>
                    <a:pt x="1081" y="251"/>
                    <a:pt x="1071" y="247"/>
                  </a:cubicBezTo>
                  <a:close/>
                  <a:moveTo>
                    <a:pt x="1109" y="263"/>
                  </a:moveTo>
                  <a:cubicBezTo>
                    <a:pt x="1109" y="263"/>
                    <a:pt x="1109" y="263"/>
                    <a:pt x="1109" y="263"/>
                  </a:cubicBezTo>
                  <a:cubicBezTo>
                    <a:pt x="1100" y="259"/>
                    <a:pt x="1096" y="264"/>
                    <a:pt x="1100" y="275"/>
                  </a:cubicBezTo>
                  <a:cubicBezTo>
                    <a:pt x="1100" y="275"/>
                    <a:pt x="1100" y="275"/>
                    <a:pt x="1100" y="275"/>
                  </a:cubicBezTo>
                  <a:cubicBezTo>
                    <a:pt x="1104" y="286"/>
                    <a:pt x="1115" y="298"/>
                    <a:pt x="1124" y="302"/>
                  </a:cubicBezTo>
                  <a:cubicBezTo>
                    <a:pt x="1124" y="302"/>
                    <a:pt x="1124" y="302"/>
                    <a:pt x="1124" y="302"/>
                  </a:cubicBezTo>
                  <a:cubicBezTo>
                    <a:pt x="1134" y="306"/>
                    <a:pt x="1137" y="300"/>
                    <a:pt x="1133" y="290"/>
                  </a:cubicBezTo>
                  <a:cubicBezTo>
                    <a:pt x="1129" y="279"/>
                    <a:pt x="1118" y="268"/>
                    <a:pt x="1109" y="263"/>
                  </a:cubicBezTo>
                  <a:close/>
                  <a:moveTo>
                    <a:pt x="1143" y="280"/>
                  </a:moveTo>
                  <a:cubicBezTo>
                    <a:pt x="1143" y="280"/>
                    <a:pt x="1143" y="280"/>
                    <a:pt x="1143" y="280"/>
                  </a:cubicBezTo>
                  <a:cubicBezTo>
                    <a:pt x="1135" y="276"/>
                    <a:pt x="1131" y="280"/>
                    <a:pt x="1136" y="291"/>
                  </a:cubicBezTo>
                  <a:cubicBezTo>
                    <a:pt x="1136" y="291"/>
                    <a:pt x="1136" y="291"/>
                    <a:pt x="1136" y="291"/>
                  </a:cubicBezTo>
                  <a:cubicBezTo>
                    <a:pt x="1140" y="302"/>
                    <a:pt x="1150" y="314"/>
                    <a:pt x="1158" y="318"/>
                  </a:cubicBezTo>
                  <a:cubicBezTo>
                    <a:pt x="1158" y="318"/>
                    <a:pt x="1158" y="318"/>
                    <a:pt x="1158" y="318"/>
                  </a:cubicBezTo>
                  <a:cubicBezTo>
                    <a:pt x="1166" y="322"/>
                    <a:pt x="1169" y="317"/>
                    <a:pt x="1164" y="307"/>
                  </a:cubicBezTo>
                  <a:cubicBezTo>
                    <a:pt x="1160" y="296"/>
                    <a:pt x="1151" y="285"/>
                    <a:pt x="1143" y="280"/>
                  </a:cubicBezTo>
                  <a:close/>
                  <a:moveTo>
                    <a:pt x="1170" y="298"/>
                  </a:moveTo>
                  <a:cubicBezTo>
                    <a:pt x="1170" y="298"/>
                    <a:pt x="1170" y="298"/>
                    <a:pt x="1170" y="298"/>
                  </a:cubicBezTo>
                  <a:cubicBezTo>
                    <a:pt x="1164" y="294"/>
                    <a:pt x="1162" y="298"/>
                    <a:pt x="1166" y="308"/>
                  </a:cubicBezTo>
                  <a:cubicBezTo>
                    <a:pt x="1166" y="308"/>
                    <a:pt x="1166" y="308"/>
                    <a:pt x="1166" y="308"/>
                  </a:cubicBezTo>
                  <a:cubicBezTo>
                    <a:pt x="1171" y="318"/>
                    <a:pt x="1180" y="330"/>
                    <a:pt x="1187" y="335"/>
                  </a:cubicBezTo>
                  <a:cubicBezTo>
                    <a:pt x="1187" y="335"/>
                    <a:pt x="1187" y="335"/>
                    <a:pt x="1187" y="335"/>
                  </a:cubicBezTo>
                  <a:cubicBezTo>
                    <a:pt x="1193" y="339"/>
                    <a:pt x="1195" y="334"/>
                    <a:pt x="1190" y="324"/>
                  </a:cubicBezTo>
                  <a:cubicBezTo>
                    <a:pt x="1185" y="314"/>
                    <a:pt x="1177" y="303"/>
                    <a:pt x="1170" y="298"/>
                  </a:cubicBezTo>
                  <a:close/>
                  <a:moveTo>
                    <a:pt x="1193" y="317"/>
                  </a:moveTo>
                  <a:cubicBezTo>
                    <a:pt x="1193" y="317"/>
                    <a:pt x="1193" y="317"/>
                    <a:pt x="1193" y="317"/>
                  </a:cubicBezTo>
                  <a:cubicBezTo>
                    <a:pt x="1188" y="312"/>
                    <a:pt x="1187" y="316"/>
                    <a:pt x="1192" y="326"/>
                  </a:cubicBezTo>
                  <a:cubicBezTo>
                    <a:pt x="1192" y="326"/>
                    <a:pt x="1192" y="326"/>
                    <a:pt x="1192" y="326"/>
                  </a:cubicBezTo>
                  <a:cubicBezTo>
                    <a:pt x="1196" y="335"/>
                    <a:pt x="1204" y="347"/>
                    <a:pt x="1209" y="352"/>
                  </a:cubicBezTo>
                  <a:cubicBezTo>
                    <a:pt x="1209" y="352"/>
                    <a:pt x="1209" y="352"/>
                    <a:pt x="1209" y="352"/>
                  </a:cubicBezTo>
                  <a:cubicBezTo>
                    <a:pt x="1215" y="356"/>
                    <a:pt x="1214" y="352"/>
                    <a:pt x="1210" y="342"/>
                  </a:cubicBezTo>
                  <a:cubicBezTo>
                    <a:pt x="1205" y="333"/>
                    <a:pt x="1198" y="322"/>
                    <a:pt x="1193" y="317"/>
                  </a:cubicBezTo>
                  <a:close/>
                  <a:moveTo>
                    <a:pt x="1210" y="336"/>
                  </a:moveTo>
                  <a:cubicBezTo>
                    <a:pt x="1210" y="336"/>
                    <a:pt x="1210" y="336"/>
                    <a:pt x="1210" y="336"/>
                  </a:cubicBezTo>
                  <a:cubicBezTo>
                    <a:pt x="1206" y="331"/>
                    <a:pt x="1207" y="334"/>
                    <a:pt x="1211" y="344"/>
                  </a:cubicBezTo>
                  <a:cubicBezTo>
                    <a:pt x="1211" y="344"/>
                    <a:pt x="1211" y="344"/>
                    <a:pt x="1211" y="344"/>
                  </a:cubicBezTo>
                  <a:cubicBezTo>
                    <a:pt x="1216" y="353"/>
                    <a:pt x="1223" y="365"/>
                    <a:pt x="1227" y="369"/>
                  </a:cubicBezTo>
                  <a:cubicBezTo>
                    <a:pt x="1227" y="369"/>
                    <a:pt x="1227" y="369"/>
                    <a:pt x="1227" y="369"/>
                  </a:cubicBezTo>
                  <a:cubicBezTo>
                    <a:pt x="1230" y="374"/>
                    <a:pt x="1229" y="370"/>
                    <a:pt x="1224" y="361"/>
                  </a:cubicBezTo>
                  <a:cubicBezTo>
                    <a:pt x="1220" y="351"/>
                    <a:pt x="1213" y="341"/>
                    <a:pt x="1210" y="336"/>
                  </a:cubicBezTo>
                  <a:close/>
                  <a:moveTo>
                    <a:pt x="189" y="278"/>
                  </a:moveTo>
                  <a:cubicBezTo>
                    <a:pt x="189" y="278"/>
                    <a:pt x="189" y="278"/>
                    <a:pt x="189" y="278"/>
                  </a:cubicBezTo>
                  <a:cubicBezTo>
                    <a:pt x="177" y="282"/>
                    <a:pt x="165" y="294"/>
                    <a:pt x="161" y="307"/>
                  </a:cubicBezTo>
                  <a:cubicBezTo>
                    <a:pt x="161" y="307"/>
                    <a:pt x="161" y="307"/>
                    <a:pt x="161" y="307"/>
                  </a:cubicBezTo>
                  <a:cubicBezTo>
                    <a:pt x="158" y="320"/>
                    <a:pt x="164" y="327"/>
                    <a:pt x="176" y="324"/>
                  </a:cubicBezTo>
                  <a:cubicBezTo>
                    <a:pt x="176" y="324"/>
                    <a:pt x="176" y="324"/>
                    <a:pt x="176" y="324"/>
                  </a:cubicBezTo>
                  <a:cubicBezTo>
                    <a:pt x="189" y="321"/>
                    <a:pt x="201" y="308"/>
                    <a:pt x="205" y="294"/>
                  </a:cubicBezTo>
                  <a:cubicBezTo>
                    <a:pt x="208" y="281"/>
                    <a:pt x="201" y="275"/>
                    <a:pt x="189" y="278"/>
                  </a:cubicBezTo>
                  <a:close/>
                  <a:moveTo>
                    <a:pt x="238" y="265"/>
                  </a:moveTo>
                  <a:cubicBezTo>
                    <a:pt x="238" y="265"/>
                    <a:pt x="238" y="265"/>
                    <a:pt x="238" y="265"/>
                  </a:cubicBezTo>
                  <a:cubicBezTo>
                    <a:pt x="225" y="268"/>
                    <a:pt x="212" y="281"/>
                    <a:pt x="208" y="294"/>
                  </a:cubicBezTo>
                  <a:cubicBezTo>
                    <a:pt x="208" y="294"/>
                    <a:pt x="208" y="294"/>
                    <a:pt x="208" y="294"/>
                  </a:cubicBezTo>
                  <a:cubicBezTo>
                    <a:pt x="205" y="307"/>
                    <a:pt x="213" y="315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40" y="309"/>
                    <a:pt x="253" y="296"/>
                    <a:pt x="257" y="282"/>
                  </a:cubicBezTo>
                  <a:cubicBezTo>
                    <a:pt x="259" y="269"/>
                    <a:pt x="251" y="262"/>
                    <a:pt x="238" y="265"/>
                  </a:cubicBezTo>
                  <a:close/>
                  <a:moveTo>
                    <a:pt x="292" y="253"/>
                  </a:moveTo>
                  <a:cubicBezTo>
                    <a:pt x="277" y="256"/>
                    <a:pt x="264" y="268"/>
                    <a:pt x="261" y="281"/>
                  </a:cubicBezTo>
                  <a:cubicBezTo>
                    <a:pt x="261" y="281"/>
                    <a:pt x="261" y="281"/>
                    <a:pt x="261" y="281"/>
                  </a:cubicBezTo>
                  <a:cubicBezTo>
                    <a:pt x="258" y="295"/>
                    <a:pt x="267" y="304"/>
                    <a:pt x="282" y="301"/>
                  </a:cubicBezTo>
                  <a:cubicBezTo>
                    <a:pt x="282" y="301"/>
                    <a:pt x="282" y="301"/>
                    <a:pt x="282" y="301"/>
                  </a:cubicBezTo>
                  <a:cubicBezTo>
                    <a:pt x="297" y="298"/>
                    <a:pt x="310" y="285"/>
                    <a:pt x="313" y="271"/>
                  </a:cubicBezTo>
                  <a:cubicBezTo>
                    <a:pt x="316" y="258"/>
                    <a:pt x="306" y="250"/>
                    <a:pt x="292" y="253"/>
                  </a:cubicBezTo>
                  <a:close/>
                  <a:moveTo>
                    <a:pt x="350" y="242"/>
                  </a:moveTo>
                  <a:cubicBezTo>
                    <a:pt x="350" y="242"/>
                    <a:pt x="350" y="242"/>
                    <a:pt x="350" y="242"/>
                  </a:cubicBezTo>
                  <a:cubicBezTo>
                    <a:pt x="334" y="245"/>
                    <a:pt x="320" y="257"/>
                    <a:pt x="318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5" y="284"/>
                    <a:pt x="325" y="293"/>
                    <a:pt x="341" y="291"/>
                  </a:cubicBezTo>
                  <a:cubicBezTo>
                    <a:pt x="341" y="291"/>
                    <a:pt x="341" y="291"/>
                    <a:pt x="341" y="291"/>
                  </a:cubicBezTo>
                  <a:cubicBezTo>
                    <a:pt x="357" y="288"/>
                    <a:pt x="372" y="275"/>
                    <a:pt x="374" y="262"/>
                  </a:cubicBezTo>
                  <a:cubicBezTo>
                    <a:pt x="376" y="248"/>
                    <a:pt x="365" y="240"/>
                    <a:pt x="350" y="242"/>
                  </a:cubicBezTo>
                  <a:close/>
                  <a:moveTo>
                    <a:pt x="412" y="234"/>
                  </a:moveTo>
                  <a:cubicBezTo>
                    <a:pt x="412" y="234"/>
                    <a:pt x="412" y="234"/>
                    <a:pt x="412" y="234"/>
                  </a:cubicBezTo>
                  <a:cubicBezTo>
                    <a:pt x="395" y="236"/>
                    <a:pt x="381" y="247"/>
                    <a:pt x="379" y="261"/>
                  </a:cubicBezTo>
                  <a:cubicBezTo>
                    <a:pt x="379" y="261"/>
                    <a:pt x="379" y="261"/>
                    <a:pt x="379" y="261"/>
                  </a:cubicBezTo>
                  <a:cubicBezTo>
                    <a:pt x="377" y="275"/>
                    <a:pt x="388" y="285"/>
                    <a:pt x="405" y="283"/>
                  </a:cubicBezTo>
                  <a:cubicBezTo>
                    <a:pt x="405" y="283"/>
                    <a:pt x="405" y="283"/>
                    <a:pt x="405" y="283"/>
                  </a:cubicBezTo>
                  <a:cubicBezTo>
                    <a:pt x="422" y="281"/>
                    <a:pt x="437" y="268"/>
                    <a:pt x="439" y="255"/>
                  </a:cubicBezTo>
                  <a:cubicBezTo>
                    <a:pt x="440" y="241"/>
                    <a:pt x="428" y="232"/>
                    <a:pt x="412" y="234"/>
                  </a:cubicBezTo>
                  <a:close/>
                  <a:moveTo>
                    <a:pt x="477" y="227"/>
                  </a:moveTo>
                  <a:cubicBezTo>
                    <a:pt x="477" y="227"/>
                    <a:pt x="477" y="227"/>
                    <a:pt x="477" y="227"/>
                  </a:cubicBezTo>
                  <a:cubicBezTo>
                    <a:pt x="460" y="229"/>
                    <a:pt x="445" y="240"/>
                    <a:pt x="444" y="254"/>
                  </a:cubicBezTo>
                  <a:cubicBezTo>
                    <a:pt x="444" y="254"/>
                    <a:pt x="444" y="254"/>
                    <a:pt x="444" y="254"/>
                  </a:cubicBezTo>
                  <a:cubicBezTo>
                    <a:pt x="442" y="268"/>
                    <a:pt x="454" y="278"/>
                    <a:pt x="472" y="277"/>
                  </a:cubicBezTo>
                  <a:cubicBezTo>
                    <a:pt x="472" y="277"/>
                    <a:pt x="472" y="277"/>
                    <a:pt x="472" y="277"/>
                  </a:cubicBezTo>
                  <a:cubicBezTo>
                    <a:pt x="490" y="275"/>
                    <a:pt x="505" y="262"/>
                    <a:pt x="506" y="249"/>
                  </a:cubicBezTo>
                  <a:cubicBezTo>
                    <a:pt x="507" y="235"/>
                    <a:pt x="495" y="226"/>
                    <a:pt x="477" y="227"/>
                  </a:cubicBezTo>
                  <a:close/>
                  <a:moveTo>
                    <a:pt x="545" y="223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27" y="224"/>
                    <a:pt x="513" y="236"/>
                    <a:pt x="511" y="249"/>
                  </a:cubicBezTo>
                  <a:cubicBezTo>
                    <a:pt x="511" y="249"/>
                    <a:pt x="511" y="249"/>
                    <a:pt x="511" y="249"/>
                  </a:cubicBezTo>
                  <a:cubicBezTo>
                    <a:pt x="510" y="263"/>
                    <a:pt x="524" y="274"/>
                    <a:pt x="542" y="273"/>
                  </a:cubicBezTo>
                  <a:cubicBezTo>
                    <a:pt x="542" y="273"/>
                    <a:pt x="542" y="273"/>
                    <a:pt x="542" y="273"/>
                  </a:cubicBezTo>
                  <a:cubicBezTo>
                    <a:pt x="560" y="272"/>
                    <a:pt x="575" y="260"/>
                    <a:pt x="576" y="246"/>
                  </a:cubicBezTo>
                  <a:cubicBezTo>
                    <a:pt x="576" y="233"/>
                    <a:pt x="562" y="223"/>
                    <a:pt x="545" y="223"/>
                  </a:cubicBezTo>
                  <a:close/>
                  <a:moveTo>
                    <a:pt x="613" y="222"/>
                  </a:moveTo>
                  <a:cubicBezTo>
                    <a:pt x="613" y="222"/>
                    <a:pt x="613" y="222"/>
                    <a:pt x="613" y="222"/>
                  </a:cubicBezTo>
                  <a:cubicBezTo>
                    <a:pt x="595" y="222"/>
                    <a:pt x="581" y="232"/>
                    <a:pt x="581" y="246"/>
                  </a:cubicBezTo>
                  <a:cubicBezTo>
                    <a:pt x="581" y="246"/>
                    <a:pt x="581" y="246"/>
                    <a:pt x="581" y="246"/>
                  </a:cubicBezTo>
                  <a:cubicBezTo>
                    <a:pt x="581" y="260"/>
                    <a:pt x="595" y="272"/>
                    <a:pt x="613" y="271"/>
                  </a:cubicBezTo>
                  <a:cubicBezTo>
                    <a:pt x="613" y="271"/>
                    <a:pt x="613" y="271"/>
                    <a:pt x="613" y="271"/>
                  </a:cubicBezTo>
                  <a:cubicBezTo>
                    <a:pt x="632" y="271"/>
                    <a:pt x="646" y="259"/>
                    <a:pt x="646" y="246"/>
                  </a:cubicBezTo>
                  <a:cubicBezTo>
                    <a:pt x="645" y="232"/>
                    <a:pt x="631" y="222"/>
                    <a:pt x="613" y="222"/>
                  </a:cubicBezTo>
                  <a:close/>
                  <a:moveTo>
                    <a:pt x="878" y="241"/>
                  </a:moveTo>
                  <a:cubicBezTo>
                    <a:pt x="878" y="241"/>
                    <a:pt x="878" y="241"/>
                    <a:pt x="878" y="241"/>
                  </a:cubicBezTo>
                  <a:cubicBezTo>
                    <a:pt x="862" y="239"/>
                    <a:pt x="851" y="247"/>
                    <a:pt x="853" y="261"/>
                  </a:cubicBezTo>
                  <a:cubicBezTo>
                    <a:pt x="853" y="261"/>
                    <a:pt x="853" y="261"/>
                    <a:pt x="853" y="261"/>
                  </a:cubicBezTo>
                  <a:cubicBezTo>
                    <a:pt x="856" y="275"/>
                    <a:pt x="870" y="287"/>
                    <a:pt x="886" y="290"/>
                  </a:cubicBezTo>
                  <a:cubicBezTo>
                    <a:pt x="886" y="290"/>
                    <a:pt x="886" y="290"/>
                    <a:pt x="886" y="290"/>
                  </a:cubicBezTo>
                  <a:cubicBezTo>
                    <a:pt x="902" y="292"/>
                    <a:pt x="913" y="282"/>
                    <a:pt x="910" y="269"/>
                  </a:cubicBezTo>
                  <a:cubicBezTo>
                    <a:pt x="908" y="255"/>
                    <a:pt x="894" y="244"/>
                    <a:pt x="878" y="241"/>
                  </a:cubicBezTo>
                  <a:close/>
                  <a:moveTo>
                    <a:pt x="937" y="251"/>
                  </a:moveTo>
                  <a:cubicBezTo>
                    <a:pt x="937" y="251"/>
                    <a:pt x="937" y="251"/>
                    <a:pt x="937" y="251"/>
                  </a:cubicBezTo>
                  <a:cubicBezTo>
                    <a:pt x="922" y="249"/>
                    <a:pt x="913" y="256"/>
                    <a:pt x="915" y="270"/>
                  </a:cubicBezTo>
                  <a:cubicBezTo>
                    <a:pt x="915" y="270"/>
                    <a:pt x="915" y="270"/>
                    <a:pt x="915" y="270"/>
                  </a:cubicBezTo>
                  <a:cubicBezTo>
                    <a:pt x="918" y="283"/>
                    <a:pt x="932" y="297"/>
                    <a:pt x="947" y="299"/>
                  </a:cubicBezTo>
                  <a:cubicBezTo>
                    <a:pt x="947" y="299"/>
                    <a:pt x="947" y="299"/>
                    <a:pt x="947" y="299"/>
                  </a:cubicBezTo>
                  <a:cubicBezTo>
                    <a:pt x="962" y="302"/>
                    <a:pt x="971" y="293"/>
                    <a:pt x="968" y="280"/>
                  </a:cubicBezTo>
                  <a:cubicBezTo>
                    <a:pt x="965" y="266"/>
                    <a:pt x="952" y="254"/>
                    <a:pt x="937" y="251"/>
                  </a:cubicBezTo>
                  <a:close/>
                  <a:moveTo>
                    <a:pt x="992" y="263"/>
                  </a:moveTo>
                  <a:cubicBezTo>
                    <a:pt x="992" y="263"/>
                    <a:pt x="992" y="263"/>
                    <a:pt x="992" y="263"/>
                  </a:cubicBezTo>
                  <a:cubicBezTo>
                    <a:pt x="978" y="260"/>
                    <a:pt x="969" y="267"/>
                    <a:pt x="972" y="280"/>
                  </a:cubicBezTo>
                  <a:cubicBezTo>
                    <a:pt x="972" y="280"/>
                    <a:pt x="972" y="280"/>
                    <a:pt x="972" y="280"/>
                  </a:cubicBezTo>
                  <a:cubicBezTo>
                    <a:pt x="976" y="294"/>
                    <a:pt x="988" y="307"/>
                    <a:pt x="1003" y="310"/>
                  </a:cubicBezTo>
                  <a:cubicBezTo>
                    <a:pt x="1003" y="310"/>
                    <a:pt x="1003" y="310"/>
                    <a:pt x="1003" y="310"/>
                  </a:cubicBezTo>
                  <a:cubicBezTo>
                    <a:pt x="1016" y="313"/>
                    <a:pt x="1024" y="305"/>
                    <a:pt x="1021" y="292"/>
                  </a:cubicBezTo>
                  <a:cubicBezTo>
                    <a:pt x="1018" y="278"/>
                    <a:pt x="1005" y="266"/>
                    <a:pt x="992" y="263"/>
                  </a:cubicBezTo>
                  <a:close/>
                  <a:moveTo>
                    <a:pt x="1041" y="276"/>
                  </a:moveTo>
                  <a:cubicBezTo>
                    <a:pt x="1041" y="276"/>
                    <a:pt x="1041" y="276"/>
                    <a:pt x="1041" y="276"/>
                  </a:cubicBezTo>
                  <a:cubicBezTo>
                    <a:pt x="1029" y="273"/>
                    <a:pt x="1022" y="280"/>
                    <a:pt x="1025" y="293"/>
                  </a:cubicBezTo>
                  <a:cubicBezTo>
                    <a:pt x="1025" y="293"/>
                    <a:pt x="1025" y="293"/>
                    <a:pt x="1025" y="293"/>
                  </a:cubicBezTo>
                  <a:cubicBezTo>
                    <a:pt x="1028" y="306"/>
                    <a:pt x="1041" y="319"/>
                    <a:pt x="1053" y="322"/>
                  </a:cubicBezTo>
                  <a:cubicBezTo>
                    <a:pt x="1053" y="322"/>
                    <a:pt x="1053" y="322"/>
                    <a:pt x="1053" y="322"/>
                  </a:cubicBezTo>
                  <a:cubicBezTo>
                    <a:pt x="1066" y="325"/>
                    <a:pt x="1073" y="317"/>
                    <a:pt x="1069" y="305"/>
                  </a:cubicBezTo>
                  <a:cubicBezTo>
                    <a:pt x="1066" y="292"/>
                    <a:pt x="1054" y="280"/>
                    <a:pt x="1041" y="276"/>
                  </a:cubicBezTo>
                  <a:close/>
                  <a:moveTo>
                    <a:pt x="1159" y="321"/>
                  </a:moveTo>
                  <a:cubicBezTo>
                    <a:pt x="1159" y="321"/>
                    <a:pt x="1159" y="321"/>
                    <a:pt x="1159" y="321"/>
                  </a:cubicBezTo>
                  <a:cubicBezTo>
                    <a:pt x="1151" y="317"/>
                    <a:pt x="1148" y="323"/>
                    <a:pt x="1151" y="335"/>
                  </a:cubicBezTo>
                  <a:cubicBezTo>
                    <a:pt x="1151" y="335"/>
                    <a:pt x="1151" y="335"/>
                    <a:pt x="1151" y="335"/>
                  </a:cubicBezTo>
                  <a:cubicBezTo>
                    <a:pt x="1156" y="347"/>
                    <a:pt x="1165" y="359"/>
                    <a:pt x="1173" y="363"/>
                  </a:cubicBezTo>
                  <a:cubicBezTo>
                    <a:pt x="1173" y="363"/>
                    <a:pt x="1173" y="363"/>
                    <a:pt x="1173" y="363"/>
                  </a:cubicBezTo>
                  <a:cubicBezTo>
                    <a:pt x="1182" y="367"/>
                    <a:pt x="1184" y="361"/>
                    <a:pt x="1181" y="349"/>
                  </a:cubicBezTo>
                  <a:cubicBezTo>
                    <a:pt x="1176" y="337"/>
                    <a:pt x="1167" y="325"/>
                    <a:pt x="1159" y="321"/>
                  </a:cubicBezTo>
                  <a:close/>
                  <a:moveTo>
                    <a:pt x="1188" y="338"/>
                  </a:moveTo>
                  <a:cubicBezTo>
                    <a:pt x="1188" y="338"/>
                    <a:pt x="1188" y="338"/>
                    <a:pt x="1188" y="338"/>
                  </a:cubicBezTo>
                  <a:cubicBezTo>
                    <a:pt x="1181" y="333"/>
                    <a:pt x="1179" y="338"/>
                    <a:pt x="1183" y="350"/>
                  </a:cubicBezTo>
                  <a:cubicBezTo>
                    <a:pt x="1183" y="350"/>
                    <a:pt x="1183" y="350"/>
                    <a:pt x="1183" y="350"/>
                  </a:cubicBezTo>
                  <a:cubicBezTo>
                    <a:pt x="1187" y="362"/>
                    <a:pt x="1196" y="374"/>
                    <a:pt x="1202" y="378"/>
                  </a:cubicBezTo>
                  <a:cubicBezTo>
                    <a:pt x="1202" y="378"/>
                    <a:pt x="1202" y="378"/>
                    <a:pt x="1202" y="378"/>
                  </a:cubicBezTo>
                  <a:cubicBezTo>
                    <a:pt x="1209" y="382"/>
                    <a:pt x="1211" y="376"/>
                    <a:pt x="1207" y="365"/>
                  </a:cubicBezTo>
                  <a:cubicBezTo>
                    <a:pt x="1202" y="354"/>
                    <a:pt x="1195" y="342"/>
                    <a:pt x="1188" y="338"/>
                  </a:cubicBezTo>
                  <a:close/>
                  <a:moveTo>
                    <a:pt x="1211" y="354"/>
                  </a:moveTo>
                  <a:cubicBezTo>
                    <a:pt x="1211" y="354"/>
                    <a:pt x="1211" y="354"/>
                    <a:pt x="1211" y="354"/>
                  </a:cubicBezTo>
                  <a:cubicBezTo>
                    <a:pt x="1205" y="350"/>
                    <a:pt x="1204" y="355"/>
                    <a:pt x="1208" y="366"/>
                  </a:cubicBezTo>
                  <a:cubicBezTo>
                    <a:pt x="1208" y="366"/>
                    <a:pt x="1208" y="366"/>
                    <a:pt x="1208" y="366"/>
                  </a:cubicBezTo>
                  <a:cubicBezTo>
                    <a:pt x="1213" y="377"/>
                    <a:pt x="1220" y="389"/>
                    <a:pt x="1225" y="393"/>
                  </a:cubicBezTo>
                  <a:cubicBezTo>
                    <a:pt x="1225" y="393"/>
                    <a:pt x="1225" y="393"/>
                    <a:pt x="1225" y="393"/>
                  </a:cubicBezTo>
                  <a:cubicBezTo>
                    <a:pt x="1231" y="397"/>
                    <a:pt x="1231" y="392"/>
                    <a:pt x="1227" y="381"/>
                  </a:cubicBezTo>
                  <a:cubicBezTo>
                    <a:pt x="1222" y="370"/>
                    <a:pt x="1216" y="359"/>
                    <a:pt x="1211" y="354"/>
                  </a:cubicBezTo>
                  <a:close/>
                  <a:moveTo>
                    <a:pt x="1228" y="372"/>
                  </a:moveTo>
                  <a:cubicBezTo>
                    <a:pt x="1228" y="372"/>
                    <a:pt x="1228" y="372"/>
                    <a:pt x="1228" y="372"/>
                  </a:cubicBezTo>
                  <a:cubicBezTo>
                    <a:pt x="1224" y="367"/>
                    <a:pt x="1224" y="372"/>
                    <a:pt x="1228" y="382"/>
                  </a:cubicBezTo>
                  <a:cubicBezTo>
                    <a:pt x="1228" y="382"/>
                    <a:pt x="1228" y="382"/>
                    <a:pt x="1228" y="382"/>
                  </a:cubicBezTo>
                  <a:cubicBezTo>
                    <a:pt x="1233" y="392"/>
                    <a:pt x="1239" y="405"/>
                    <a:pt x="1243" y="408"/>
                  </a:cubicBezTo>
                  <a:cubicBezTo>
                    <a:pt x="1243" y="408"/>
                    <a:pt x="1243" y="408"/>
                    <a:pt x="1243" y="408"/>
                  </a:cubicBezTo>
                  <a:cubicBezTo>
                    <a:pt x="1247" y="412"/>
                    <a:pt x="1246" y="407"/>
                    <a:pt x="1242" y="397"/>
                  </a:cubicBezTo>
                  <a:cubicBezTo>
                    <a:pt x="1238" y="387"/>
                    <a:pt x="1231" y="377"/>
                    <a:pt x="1228" y="372"/>
                  </a:cubicBezTo>
                  <a:close/>
                  <a:moveTo>
                    <a:pt x="92" y="354"/>
                  </a:moveTo>
                  <a:cubicBezTo>
                    <a:pt x="92" y="354"/>
                    <a:pt x="92" y="354"/>
                    <a:pt x="92" y="354"/>
                  </a:cubicBezTo>
                  <a:cubicBezTo>
                    <a:pt x="82" y="358"/>
                    <a:pt x="73" y="370"/>
                    <a:pt x="69" y="384"/>
                  </a:cubicBezTo>
                  <a:cubicBezTo>
                    <a:pt x="69" y="384"/>
                    <a:pt x="69" y="384"/>
                    <a:pt x="69" y="384"/>
                  </a:cubicBezTo>
                  <a:cubicBezTo>
                    <a:pt x="66" y="397"/>
                    <a:pt x="70" y="405"/>
                    <a:pt x="79" y="402"/>
                  </a:cubicBezTo>
                  <a:cubicBezTo>
                    <a:pt x="79" y="402"/>
                    <a:pt x="79" y="402"/>
                    <a:pt x="79" y="402"/>
                  </a:cubicBezTo>
                  <a:cubicBezTo>
                    <a:pt x="89" y="398"/>
                    <a:pt x="100" y="385"/>
                    <a:pt x="103" y="371"/>
                  </a:cubicBezTo>
                  <a:cubicBezTo>
                    <a:pt x="106" y="358"/>
                    <a:pt x="101" y="351"/>
                    <a:pt x="92" y="354"/>
                  </a:cubicBezTo>
                  <a:close/>
                  <a:moveTo>
                    <a:pt x="131" y="341"/>
                  </a:moveTo>
                  <a:cubicBezTo>
                    <a:pt x="131" y="341"/>
                    <a:pt x="131" y="341"/>
                    <a:pt x="131" y="341"/>
                  </a:cubicBezTo>
                  <a:cubicBezTo>
                    <a:pt x="120" y="344"/>
                    <a:pt x="109" y="357"/>
                    <a:pt x="106" y="371"/>
                  </a:cubicBezTo>
                  <a:cubicBezTo>
                    <a:pt x="106" y="371"/>
                    <a:pt x="106" y="371"/>
                    <a:pt x="106" y="371"/>
                  </a:cubicBezTo>
                  <a:cubicBezTo>
                    <a:pt x="102" y="384"/>
                    <a:pt x="108" y="392"/>
                    <a:pt x="119" y="389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30" y="386"/>
                    <a:pt x="142" y="372"/>
                    <a:pt x="145" y="359"/>
                  </a:cubicBezTo>
                  <a:cubicBezTo>
                    <a:pt x="148" y="345"/>
                    <a:pt x="142" y="337"/>
                    <a:pt x="131" y="341"/>
                  </a:cubicBezTo>
                  <a:close/>
                  <a:moveTo>
                    <a:pt x="176" y="328"/>
                  </a:moveTo>
                  <a:cubicBezTo>
                    <a:pt x="176" y="328"/>
                    <a:pt x="176" y="328"/>
                    <a:pt x="176" y="328"/>
                  </a:cubicBezTo>
                  <a:cubicBezTo>
                    <a:pt x="163" y="331"/>
                    <a:pt x="151" y="344"/>
                    <a:pt x="148" y="358"/>
                  </a:cubicBezTo>
                  <a:cubicBezTo>
                    <a:pt x="148" y="358"/>
                    <a:pt x="148" y="358"/>
                    <a:pt x="148" y="358"/>
                  </a:cubicBezTo>
                  <a:cubicBezTo>
                    <a:pt x="145" y="372"/>
                    <a:pt x="152" y="381"/>
                    <a:pt x="165" y="378"/>
                  </a:cubicBezTo>
                  <a:cubicBezTo>
                    <a:pt x="165" y="378"/>
                    <a:pt x="165" y="378"/>
                    <a:pt x="165" y="378"/>
                  </a:cubicBezTo>
                  <a:cubicBezTo>
                    <a:pt x="177" y="375"/>
                    <a:pt x="189" y="361"/>
                    <a:pt x="193" y="347"/>
                  </a:cubicBezTo>
                  <a:cubicBezTo>
                    <a:pt x="195" y="333"/>
                    <a:pt x="188" y="324"/>
                    <a:pt x="176" y="328"/>
                  </a:cubicBezTo>
                  <a:close/>
                  <a:moveTo>
                    <a:pt x="226" y="316"/>
                  </a:moveTo>
                  <a:cubicBezTo>
                    <a:pt x="226" y="316"/>
                    <a:pt x="226" y="316"/>
                    <a:pt x="226" y="316"/>
                  </a:cubicBezTo>
                  <a:cubicBezTo>
                    <a:pt x="212" y="319"/>
                    <a:pt x="200" y="332"/>
                    <a:pt x="196" y="346"/>
                  </a:cubicBezTo>
                  <a:cubicBezTo>
                    <a:pt x="196" y="346"/>
                    <a:pt x="196" y="346"/>
                    <a:pt x="196" y="346"/>
                  </a:cubicBezTo>
                  <a:cubicBezTo>
                    <a:pt x="194" y="360"/>
                    <a:pt x="202" y="370"/>
                    <a:pt x="216" y="367"/>
                  </a:cubicBezTo>
                  <a:cubicBezTo>
                    <a:pt x="216" y="367"/>
                    <a:pt x="216" y="367"/>
                    <a:pt x="216" y="367"/>
                  </a:cubicBezTo>
                  <a:cubicBezTo>
                    <a:pt x="229" y="364"/>
                    <a:pt x="242" y="350"/>
                    <a:pt x="246" y="336"/>
                  </a:cubicBezTo>
                  <a:cubicBezTo>
                    <a:pt x="248" y="321"/>
                    <a:pt x="239" y="313"/>
                    <a:pt x="226" y="316"/>
                  </a:cubicBezTo>
                  <a:close/>
                  <a:moveTo>
                    <a:pt x="281" y="304"/>
                  </a:moveTo>
                  <a:cubicBezTo>
                    <a:pt x="281" y="304"/>
                    <a:pt x="281" y="304"/>
                    <a:pt x="281" y="304"/>
                  </a:cubicBezTo>
                  <a:cubicBezTo>
                    <a:pt x="266" y="308"/>
                    <a:pt x="252" y="320"/>
                    <a:pt x="250" y="335"/>
                  </a:cubicBezTo>
                  <a:cubicBezTo>
                    <a:pt x="250" y="335"/>
                    <a:pt x="250" y="335"/>
                    <a:pt x="250" y="335"/>
                  </a:cubicBezTo>
                  <a:cubicBezTo>
                    <a:pt x="247" y="349"/>
                    <a:pt x="256" y="360"/>
                    <a:pt x="272" y="357"/>
                  </a:cubicBezTo>
                  <a:cubicBezTo>
                    <a:pt x="272" y="357"/>
                    <a:pt x="272" y="357"/>
                    <a:pt x="272" y="357"/>
                  </a:cubicBezTo>
                  <a:cubicBezTo>
                    <a:pt x="287" y="354"/>
                    <a:pt x="301" y="340"/>
                    <a:pt x="304" y="326"/>
                  </a:cubicBezTo>
                  <a:cubicBezTo>
                    <a:pt x="306" y="311"/>
                    <a:pt x="296" y="302"/>
                    <a:pt x="281" y="304"/>
                  </a:cubicBezTo>
                  <a:close/>
                  <a:moveTo>
                    <a:pt x="341" y="295"/>
                  </a:moveTo>
                  <a:cubicBezTo>
                    <a:pt x="341" y="295"/>
                    <a:pt x="341" y="295"/>
                    <a:pt x="341" y="295"/>
                  </a:cubicBezTo>
                  <a:cubicBezTo>
                    <a:pt x="324" y="297"/>
                    <a:pt x="311" y="310"/>
                    <a:pt x="308" y="325"/>
                  </a:cubicBezTo>
                  <a:cubicBezTo>
                    <a:pt x="308" y="325"/>
                    <a:pt x="308" y="325"/>
                    <a:pt x="308" y="325"/>
                  </a:cubicBezTo>
                  <a:cubicBezTo>
                    <a:pt x="306" y="340"/>
                    <a:pt x="316" y="350"/>
                    <a:pt x="333" y="348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49" y="346"/>
                    <a:pt x="364" y="332"/>
                    <a:pt x="366" y="317"/>
                  </a:cubicBezTo>
                  <a:cubicBezTo>
                    <a:pt x="368" y="302"/>
                    <a:pt x="356" y="292"/>
                    <a:pt x="341" y="295"/>
                  </a:cubicBezTo>
                  <a:close/>
                  <a:moveTo>
                    <a:pt x="405" y="287"/>
                  </a:moveTo>
                  <a:cubicBezTo>
                    <a:pt x="405" y="287"/>
                    <a:pt x="405" y="287"/>
                    <a:pt x="405" y="287"/>
                  </a:cubicBezTo>
                  <a:cubicBezTo>
                    <a:pt x="388" y="289"/>
                    <a:pt x="373" y="302"/>
                    <a:pt x="371" y="317"/>
                  </a:cubicBezTo>
                  <a:cubicBezTo>
                    <a:pt x="371" y="317"/>
                    <a:pt x="371" y="317"/>
                    <a:pt x="371" y="317"/>
                  </a:cubicBezTo>
                  <a:cubicBezTo>
                    <a:pt x="369" y="332"/>
                    <a:pt x="381" y="342"/>
                    <a:pt x="398" y="341"/>
                  </a:cubicBezTo>
                  <a:cubicBezTo>
                    <a:pt x="398" y="341"/>
                    <a:pt x="398" y="341"/>
                    <a:pt x="398" y="341"/>
                  </a:cubicBezTo>
                  <a:cubicBezTo>
                    <a:pt x="416" y="339"/>
                    <a:pt x="431" y="326"/>
                    <a:pt x="433" y="310"/>
                  </a:cubicBezTo>
                  <a:cubicBezTo>
                    <a:pt x="434" y="295"/>
                    <a:pt x="422" y="286"/>
                    <a:pt x="405" y="287"/>
                  </a:cubicBezTo>
                  <a:close/>
                  <a:moveTo>
                    <a:pt x="472" y="281"/>
                  </a:moveTo>
                  <a:cubicBezTo>
                    <a:pt x="472" y="281"/>
                    <a:pt x="472" y="281"/>
                    <a:pt x="472" y="281"/>
                  </a:cubicBezTo>
                  <a:cubicBezTo>
                    <a:pt x="454" y="282"/>
                    <a:pt x="439" y="295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cubicBezTo>
                    <a:pt x="436" y="325"/>
                    <a:pt x="449" y="336"/>
                    <a:pt x="468" y="335"/>
                  </a:cubicBezTo>
                  <a:cubicBezTo>
                    <a:pt x="468" y="335"/>
                    <a:pt x="468" y="335"/>
                    <a:pt x="468" y="335"/>
                  </a:cubicBezTo>
                  <a:cubicBezTo>
                    <a:pt x="486" y="334"/>
                    <a:pt x="501" y="320"/>
                    <a:pt x="502" y="305"/>
                  </a:cubicBezTo>
                  <a:cubicBezTo>
                    <a:pt x="503" y="290"/>
                    <a:pt x="490" y="279"/>
                    <a:pt x="472" y="281"/>
                  </a:cubicBezTo>
                  <a:close/>
                  <a:moveTo>
                    <a:pt x="613" y="275"/>
                  </a:moveTo>
                  <a:cubicBezTo>
                    <a:pt x="613" y="275"/>
                    <a:pt x="613" y="275"/>
                    <a:pt x="613" y="275"/>
                  </a:cubicBezTo>
                  <a:cubicBezTo>
                    <a:pt x="595" y="275"/>
                    <a:pt x="580" y="287"/>
                    <a:pt x="579" y="303"/>
                  </a:cubicBezTo>
                  <a:cubicBezTo>
                    <a:pt x="579" y="303"/>
                    <a:pt x="579" y="303"/>
                    <a:pt x="579" y="303"/>
                  </a:cubicBezTo>
                  <a:cubicBezTo>
                    <a:pt x="579" y="318"/>
                    <a:pt x="594" y="330"/>
                    <a:pt x="613" y="330"/>
                  </a:cubicBezTo>
                  <a:cubicBezTo>
                    <a:pt x="613" y="330"/>
                    <a:pt x="613" y="330"/>
                    <a:pt x="613" y="330"/>
                  </a:cubicBezTo>
                  <a:cubicBezTo>
                    <a:pt x="632" y="330"/>
                    <a:pt x="647" y="318"/>
                    <a:pt x="647" y="302"/>
                  </a:cubicBezTo>
                  <a:cubicBezTo>
                    <a:pt x="646" y="287"/>
                    <a:pt x="632" y="275"/>
                    <a:pt x="613" y="275"/>
                  </a:cubicBezTo>
                  <a:close/>
                  <a:moveTo>
                    <a:pt x="684" y="276"/>
                  </a:moveTo>
                  <a:cubicBezTo>
                    <a:pt x="684" y="276"/>
                    <a:pt x="684" y="276"/>
                    <a:pt x="684" y="276"/>
                  </a:cubicBezTo>
                  <a:cubicBezTo>
                    <a:pt x="666" y="276"/>
                    <a:pt x="652" y="287"/>
                    <a:pt x="652" y="302"/>
                  </a:cubicBezTo>
                  <a:cubicBezTo>
                    <a:pt x="652" y="302"/>
                    <a:pt x="652" y="302"/>
                    <a:pt x="652" y="302"/>
                  </a:cubicBezTo>
                  <a:cubicBezTo>
                    <a:pt x="653" y="318"/>
                    <a:pt x="668" y="330"/>
                    <a:pt x="687" y="331"/>
                  </a:cubicBezTo>
                  <a:cubicBezTo>
                    <a:pt x="687" y="331"/>
                    <a:pt x="687" y="331"/>
                    <a:pt x="687" y="331"/>
                  </a:cubicBezTo>
                  <a:cubicBezTo>
                    <a:pt x="706" y="332"/>
                    <a:pt x="719" y="320"/>
                    <a:pt x="719" y="305"/>
                  </a:cubicBezTo>
                  <a:cubicBezTo>
                    <a:pt x="718" y="289"/>
                    <a:pt x="703" y="277"/>
                    <a:pt x="684" y="276"/>
                  </a:cubicBezTo>
                  <a:close/>
                  <a:moveTo>
                    <a:pt x="887" y="293"/>
                  </a:moveTo>
                  <a:cubicBezTo>
                    <a:pt x="887" y="293"/>
                    <a:pt x="887" y="293"/>
                    <a:pt x="887" y="293"/>
                  </a:cubicBezTo>
                  <a:cubicBezTo>
                    <a:pt x="871" y="291"/>
                    <a:pt x="860" y="301"/>
                    <a:pt x="861" y="316"/>
                  </a:cubicBezTo>
                  <a:cubicBezTo>
                    <a:pt x="861" y="316"/>
                    <a:pt x="861" y="316"/>
                    <a:pt x="861" y="316"/>
                  </a:cubicBezTo>
                  <a:cubicBezTo>
                    <a:pt x="863" y="331"/>
                    <a:pt x="878" y="345"/>
                    <a:pt x="895" y="347"/>
                  </a:cubicBezTo>
                  <a:cubicBezTo>
                    <a:pt x="895" y="347"/>
                    <a:pt x="895" y="347"/>
                    <a:pt x="895" y="347"/>
                  </a:cubicBezTo>
                  <a:cubicBezTo>
                    <a:pt x="911" y="349"/>
                    <a:pt x="922" y="339"/>
                    <a:pt x="920" y="324"/>
                  </a:cubicBezTo>
                  <a:cubicBezTo>
                    <a:pt x="917" y="309"/>
                    <a:pt x="903" y="296"/>
                    <a:pt x="887" y="293"/>
                  </a:cubicBezTo>
                  <a:close/>
                  <a:moveTo>
                    <a:pt x="947" y="303"/>
                  </a:moveTo>
                  <a:cubicBezTo>
                    <a:pt x="947" y="303"/>
                    <a:pt x="947" y="303"/>
                    <a:pt x="947" y="303"/>
                  </a:cubicBezTo>
                  <a:cubicBezTo>
                    <a:pt x="932" y="301"/>
                    <a:pt x="922" y="310"/>
                    <a:pt x="924" y="324"/>
                  </a:cubicBezTo>
                  <a:cubicBezTo>
                    <a:pt x="924" y="324"/>
                    <a:pt x="924" y="324"/>
                    <a:pt x="924" y="324"/>
                  </a:cubicBezTo>
                  <a:cubicBezTo>
                    <a:pt x="927" y="339"/>
                    <a:pt x="941" y="353"/>
                    <a:pt x="956" y="356"/>
                  </a:cubicBezTo>
                  <a:cubicBezTo>
                    <a:pt x="956" y="356"/>
                    <a:pt x="956" y="356"/>
                    <a:pt x="956" y="356"/>
                  </a:cubicBezTo>
                  <a:cubicBezTo>
                    <a:pt x="972" y="358"/>
                    <a:pt x="981" y="348"/>
                    <a:pt x="979" y="333"/>
                  </a:cubicBezTo>
                  <a:cubicBezTo>
                    <a:pt x="976" y="319"/>
                    <a:pt x="963" y="306"/>
                    <a:pt x="947" y="303"/>
                  </a:cubicBezTo>
                  <a:close/>
                  <a:moveTo>
                    <a:pt x="1003" y="314"/>
                  </a:moveTo>
                  <a:cubicBezTo>
                    <a:pt x="1003" y="314"/>
                    <a:pt x="1003" y="314"/>
                    <a:pt x="1003" y="314"/>
                  </a:cubicBezTo>
                  <a:cubicBezTo>
                    <a:pt x="989" y="311"/>
                    <a:pt x="981" y="319"/>
                    <a:pt x="983" y="334"/>
                  </a:cubicBezTo>
                  <a:cubicBezTo>
                    <a:pt x="983" y="334"/>
                    <a:pt x="983" y="334"/>
                    <a:pt x="983" y="334"/>
                  </a:cubicBezTo>
                  <a:cubicBezTo>
                    <a:pt x="986" y="349"/>
                    <a:pt x="1000" y="362"/>
                    <a:pt x="1013" y="366"/>
                  </a:cubicBezTo>
                  <a:cubicBezTo>
                    <a:pt x="1013" y="366"/>
                    <a:pt x="1013" y="366"/>
                    <a:pt x="1013" y="366"/>
                  </a:cubicBezTo>
                  <a:cubicBezTo>
                    <a:pt x="1028" y="368"/>
                    <a:pt x="1035" y="359"/>
                    <a:pt x="1033" y="344"/>
                  </a:cubicBezTo>
                  <a:cubicBezTo>
                    <a:pt x="1030" y="330"/>
                    <a:pt x="1017" y="317"/>
                    <a:pt x="1003" y="314"/>
                  </a:cubicBezTo>
                  <a:close/>
                  <a:moveTo>
                    <a:pt x="1054" y="326"/>
                  </a:moveTo>
                  <a:cubicBezTo>
                    <a:pt x="1054" y="326"/>
                    <a:pt x="1054" y="326"/>
                    <a:pt x="1054" y="326"/>
                  </a:cubicBezTo>
                  <a:cubicBezTo>
                    <a:pt x="1042" y="323"/>
                    <a:pt x="1034" y="331"/>
                    <a:pt x="1037" y="345"/>
                  </a:cubicBezTo>
                  <a:cubicBezTo>
                    <a:pt x="1037" y="345"/>
                    <a:pt x="1037" y="345"/>
                    <a:pt x="1037" y="345"/>
                  </a:cubicBezTo>
                  <a:cubicBezTo>
                    <a:pt x="1040" y="360"/>
                    <a:pt x="1052" y="373"/>
                    <a:pt x="1065" y="376"/>
                  </a:cubicBezTo>
                  <a:cubicBezTo>
                    <a:pt x="1065" y="376"/>
                    <a:pt x="1065" y="376"/>
                    <a:pt x="1065" y="376"/>
                  </a:cubicBezTo>
                  <a:cubicBezTo>
                    <a:pt x="1078" y="379"/>
                    <a:pt x="1085" y="370"/>
                    <a:pt x="1082" y="356"/>
                  </a:cubicBezTo>
                  <a:cubicBezTo>
                    <a:pt x="1079" y="342"/>
                    <a:pt x="1067" y="329"/>
                    <a:pt x="1054" y="326"/>
                  </a:cubicBezTo>
                  <a:close/>
                  <a:moveTo>
                    <a:pt x="1100" y="339"/>
                  </a:moveTo>
                  <a:cubicBezTo>
                    <a:pt x="1100" y="339"/>
                    <a:pt x="1100" y="339"/>
                    <a:pt x="1100" y="339"/>
                  </a:cubicBezTo>
                  <a:cubicBezTo>
                    <a:pt x="1088" y="336"/>
                    <a:pt x="1082" y="343"/>
                    <a:pt x="1085" y="357"/>
                  </a:cubicBezTo>
                  <a:cubicBezTo>
                    <a:pt x="1085" y="357"/>
                    <a:pt x="1085" y="357"/>
                    <a:pt x="1085" y="357"/>
                  </a:cubicBezTo>
                  <a:cubicBezTo>
                    <a:pt x="1089" y="371"/>
                    <a:pt x="1100" y="385"/>
                    <a:pt x="1111" y="388"/>
                  </a:cubicBezTo>
                  <a:cubicBezTo>
                    <a:pt x="1111" y="388"/>
                    <a:pt x="1111" y="388"/>
                    <a:pt x="1111" y="388"/>
                  </a:cubicBezTo>
                  <a:cubicBezTo>
                    <a:pt x="1123" y="390"/>
                    <a:pt x="1129" y="382"/>
                    <a:pt x="1125" y="369"/>
                  </a:cubicBezTo>
                  <a:cubicBezTo>
                    <a:pt x="1122" y="355"/>
                    <a:pt x="1111" y="342"/>
                    <a:pt x="1100" y="339"/>
                  </a:cubicBezTo>
                  <a:close/>
                  <a:moveTo>
                    <a:pt x="1140" y="352"/>
                  </a:moveTo>
                  <a:cubicBezTo>
                    <a:pt x="1140" y="352"/>
                    <a:pt x="1140" y="352"/>
                    <a:pt x="1140" y="352"/>
                  </a:cubicBezTo>
                  <a:cubicBezTo>
                    <a:pt x="1130" y="349"/>
                    <a:pt x="1125" y="356"/>
                    <a:pt x="1128" y="369"/>
                  </a:cubicBezTo>
                  <a:cubicBezTo>
                    <a:pt x="1128" y="369"/>
                    <a:pt x="1128" y="369"/>
                    <a:pt x="1128" y="369"/>
                  </a:cubicBezTo>
                  <a:cubicBezTo>
                    <a:pt x="1131" y="383"/>
                    <a:pt x="1142" y="396"/>
                    <a:pt x="1152" y="400"/>
                  </a:cubicBezTo>
                  <a:cubicBezTo>
                    <a:pt x="1152" y="400"/>
                    <a:pt x="1152" y="400"/>
                    <a:pt x="1152" y="400"/>
                  </a:cubicBezTo>
                  <a:cubicBezTo>
                    <a:pt x="1162" y="403"/>
                    <a:pt x="1166" y="394"/>
                    <a:pt x="1163" y="382"/>
                  </a:cubicBezTo>
                  <a:cubicBezTo>
                    <a:pt x="1159" y="369"/>
                    <a:pt x="1150" y="356"/>
                    <a:pt x="1140" y="352"/>
                  </a:cubicBezTo>
                  <a:close/>
                  <a:moveTo>
                    <a:pt x="1174" y="366"/>
                  </a:moveTo>
                  <a:cubicBezTo>
                    <a:pt x="1174" y="366"/>
                    <a:pt x="1174" y="366"/>
                    <a:pt x="1174" y="366"/>
                  </a:cubicBezTo>
                  <a:cubicBezTo>
                    <a:pt x="1166" y="363"/>
                    <a:pt x="1162" y="370"/>
                    <a:pt x="1165" y="383"/>
                  </a:cubicBezTo>
                  <a:cubicBezTo>
                    <a:pt x="1165" y="383"/>
                    <a:pt x="1165" y="383"/>
                    <a:pt x="1165" y="383"/>
                  </a:cubicBezTo>
                  <a:cubicBezTo>
                    <a:pt x="1169" y="396"/>
                    <a:pt x="1179" y="409"/>
                    <a:pt x="1187" y="412"/>
                  </a:cubicBezTo>
                  <a:cubicBezTo>
                    <a:pt x="1187" y="412"/>
                    <a:pt x="1187" y="412"/>
                    <a:pt x="1187" y="412"/>
                  </a:cubicBezTo>
                  <a:cubicBezTo>
                    <a:pt x="1195" y="415"/>
                    <a:pt x="1198" y="408"/>
                    <a:pt x="1195" y="395"/>
                  </a:cubicBezTo>
                  <a:cubicBezTo>
                    <a:pt x="1191" y="383"/>
                    <a:pt x="1182" y="371"/>
                    <a:pt x="1174" y="366"/>
                  </a:cubicBezTo>
                  <a:close/>
                  <a:moveTo>
                    <a:pt x="1203" y="381"/>
                  </a:moveTo>
                  <a:cubicBezTo>
                    <a:pt x="1203" y="381"/>
                    <a:pt x="1203" y="381"/>
                    <a:pt x="1203" y="381"/>
                  </a:cubicBezTo>
                  <a:cubicBezTo>
                    <a:pt x="1196" y="378"/>
                    <a:pt x="1194" y="383"/>
                    <a:pt x="1197" y="396"/>
                  </a:cubicBezTo>
                  <a:cubicBezTo>
                    <a:pt x="1197" y="396"/>
                    <a:pt x="1197" y="396"/>
                    <a:pt x="1197" y="396"/>
                  </a:cubicBezTo>
                  <a:cubicBezTo>
                    <a:pt x="1201" y="409"/>
                    <a:pt x="1209" y="421"/>
                    <a:pt x="1216" y="425"/>
                  </a:cubicBezTo>
                  <a:cubicBezTo>
                    <a:pt x="1216" y="425"/>
                    <a:pt x="1216" y="425"/>
                    <a:pt x="1216" y="425"/>
                  </a:cubicBezTo>
                  <a:cubicBezTo>
                    <a:pt x="1223" y="428"/>
                    <a:pt x="1225" y="421"/>
                    <a:pt x="1221" y="409"/>
                  </a:cubicBezTo>
                  <a:cubicBezTo>
                    <a:pt x="1217" y="397"/>
                    <a:pt x="1210" y="385"/>
                    <a:pt x="1203" y="381"/>
                  </a:cubicBezTo>
                  <a:close/>
                  <a:moveTo>
                    <a:pt x="1244" y="411"/>
                  </a:moveTo>
                  <a:cubicBezTo>
                    <a:pt x="1244" y="411"/>
                    <a:pt x="1244" y="411"/>
                    <a:pt x="1244" y="411"/>
                  </a:cubicBezTo>
                  <a:cubicBezTo>
                    <a:pt x="1240" y="407"/>
                    <a:pt x="1240" y="413"/>
                    <a:pt x="1243" y="424"/>
                  </a:cubicBezTo>
                  <a:cubicBezTo>
                    <a:pt x="1243" y="424"/>
                    <a:pt x="1243" y="424"/>
                    <a:pt x="1243" y="424"/>
                  </a:cubicBezTo>
                  <a:cubicBezTo>
                    <a:pt x="1247" y="436"/>
                    <a:pt x="1253" y="448"/>
                    <a:pt x="1257" y="451"/>
                  </a:cubicBezTo>
                  <a:cubicBezTo>
                    <a:pt x="1257" y="451"/>
                    <a:pt x="1257" y="451"/>
                    <a:pt x="1257" y="451"/>
                  </a:cubicBezTo>
                  <a:cubicBezTo>
                    <a:pt x="1261" y="454"/>
                    <a:pt x="1261" y="448"/>
                    <a:pt x="1257" y="437"/>
                  </a:cubicBezTo>
                  <a:cubicBezTo>
                    <a:pt x="1254" y="426"/>
                    <a:pt x="1248" y="415"/>
                    <a:pt x="1244" y="411"/>
                  </a:cubicBezTo>
                  <a:close/>
                  <a:moveTo>
                    <a:pt x="1256" y="427"/>
                  </a:moveTo>
                  <a:cubicBezTo>
                    <a:pt x="1256" y="427"/>
                    <a:pt x="1256" y="427"/>
                    <a:pt x="1256" y="427"/>
                  </a:cubicBezTo>
                  <a:cubicBezTo>
                    <a:pt x="1254" y="423"/>
                    <a:pt x="1254" y="428"/>
                    <a:pt x="1258" y="438"/>
                  </a:cubicBezTo>
                  <a:cubicBezTo>
                    <a:pt x="1258" y="438"/>
                    <a:pt x="1258" y="438"/>
                    <a:pt x="1258" y="438"/>
                  </a:cubicBezTo>
                  <a:cubicBezTo>
                    <a:pt x="1262" y="449"/>
                    <a:pt x="1267" y="461"/>
                    <a:pt x="1269" y="464"/>
                  </a:cubicBezTo>
                  <a:cubicBezTo>
                    <a:pt x="1269" y="464"/>
                    <a:pt x="1269" y="464"/>
                    <a:pt x="1269" y="464"/>
                  </a:cubicBezTo>
                  <a:cubicBezTo>
                    <a:pt x="1271" y="468"/>
                    <a:pt x="1270" y="462"/>
                    <a:pt x="1266" y="452"/>
                  </a:cubicBezTo>
                  <a:cubicBezTo>
                    <a:pt x="1263" y="442"/>
                    <a:pt x="1258" y="431"/>
                    <a:pt x="1256" y="427"/>
                  </a:cubicBezTo>
                  <a:close/>
                  <a:moveTo>
                    <a:pt x="79" y="405"/>
                  </a:moveTo>
                  <a:cubicBezTo>
                    <a:pt x="79" y="405"/>
                    <a:pt x="79" y="405"/>
                    <a:pt x="79" y="405"/>
                  </a:cubicBezTo>
                  <a:cubicBezTo>
                    <a:pt x="69" y="409"/>
                    <a:pt x="60" y="421"/>
                    <a:pt x="57" y="435"/>
                  </a:cubicBezTo>
                  <a:cubicBezTo>
                    <a:pt x="57" y="435"/>
                    <a:pt x="57" y="435"/>
                    <a:pt x="57" y="435"/>
                  </a:cubicBezTo>
                  <a:cubicBezTo>
                    <a:pt x="54" y="449"/>
                    <a:pt x="59" y="458"/>
                    <a:pt x="68" y="456"/>
                  </a:cubicBezTo>
                  <a:cubicBezTo>
                    <a:pt x="68" y="456"/>
                    <a:pt x="68" y="456"/>
                    <a:pt x="68" y="456"/>
                  </a:cubicBezTo>
                  <a:cubicBezTo>
                    <a:pt x="78" y="453"/>
                    <a:pt x="88" y="439"/>
                    <a:pt x="91" y="425"/>
                  </a:cubicBezTo>
                  <a:cubicBezTo>
                    <a:pt x="94" y="410"/>
                    <a:pt x="88" y="403"/>
                    <a:pt x="79" y="405"/>
                  </a:cubicBezTo>
                  <a:close/>
                  <a:moveTo>
                    <a:pt x="118" y="393"/>
                  </a:moveTo>
                  <a:cubicBezTo>
                    <a:pt x="118" y="393"/>
                    <a:pt x="118" y="393"/>
                    <a:pt x="118" y="393"/>
                  </a:cubicBezTo>
                  <a:cubicBezTo>
                    <a:pt x="107" y="397"/>
                    <a:pt x="98" y="410"/>
                    <a:pt x="94" y="424"/>
                  </a:cubicBezTo>
                  <a:cubicBezTo>
                    <a:pt x="94" y="424"/>
                    <a:pt x="94" y="424"/>
                    <a:pt x="94" y="424"/>
                  </a:cubicBezTo>
                  <a:cubicBezTo>
                    <a:pt x="91" y="439"/>
                    <a:pt x="97" y="448"/>
                    <a:pt x="109" y="446"/>
                  </a:cubicBezTo>
                  <a:cubicBezTo>
                    <a:pt x="109" y="446"/>
                    <a:pt x="109" y="446"/>
                    <a:pt x="109" y="446"/>
                  </a:cubicBezTo>
                  <a:cubicBezTo>
                    <a:pt x="120" y="443"/>
                    <a:pt x="131" y="429"/>
                    <a:pt x="134" y="414"/>
                  </a:cubicBezTo>
                  <a:cubicBezTo>
                    <a:pt x="136" y="399"/>
                    <a:pt x="129" y="390"/>
                    <a:pt x="118" y="393"/>
                  </a:cubicBezTo>
                  <a:close/>
                  <a:moveTo>
                    <a:pt x="164" y="382"/>
                  </a:moveTo>
                  <a:cubicBezTo>
                    <a:pt x="164" y="382"/>
                    <a:pt x="164" y="382"/>
                    <a:pt x="164" y="382"/>
                  </a:cubicBezTo>
                  <a:cubicBezTo>
                    <a:pt x="151" y="385"/>
                    <a:pt x="140" y="398"/>
                    <a:pt x="137" y="413"/>
                  </a:cubicBezTo>
                  <a:cubicBezTo>
                    <a:pt x="137" y="413"/>
                    <a:pt x="137" y="413"/>
                    <a:pt x="137" y="413"/>
                  </a:cubicBezTo>
                  <a:cubicBezTo>
                    <a:pt x="134" y="428"/>
                    <a:pt x="142" y="439"/>
                    <a:pt x="154" y="436"/>
                  </a:cubicBezTo>
                  <a:cubicBezTo>
                    <a:pt x="154" y="436"/>
                    <a:pt x="154" y="436"/>
                    <a:pt x="154" y="436"/>
                  </a:cubicBezTo>
                  <a:cubicBezTo>
                    <a:pt x="167" y="433"/>
                    <a:pt x="179" y="419"/>
                    <a:pt x="182" y="404"/>
                  </a:cubicBezTo>
                  <a:cubicBezTo>
                    <a:pt x="184" y="388"/>
                    <a:pt x="176" y="379"/>
                    <a:pt x="164" y="382"/>
                  </a:cubicBezTo>
                  <a:close/>
                  <a:moveTo>
                    <a:pt x="215" y="371"/>
                  </a:moveTo>
                  <a:cubicBezTo>
                    <a:pt x="215" y="371"/>
                    <a:pt x="215" y="371"/>
                    <a:pt x="215" y="371"/>
                  </a:cubicBezTo>
                  <a:cubicBezTo>
                    <a:pt x="201" y="374"/>
                    <a:pt x="189" y="388"/>
                    <a:pt x="186" y="403"/>
                  </a:cubicBezTo>
                  <a:cubicBezTo>
                    <a:pt x="186" y="403"/>
                    <a:pt x="186" y="403"/>
                    <a:pt x="186" y="403"/>
                  </a:cubicBezTo>
                  <a:cubicBezTo>
                    <a:pt x="184" y="419"/>
                    <a:pt x="192" y="429"/>
                    <a:pt x="206" y="427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20" y="424"/>
                    <a:pt x="233" y="410"/>
                    <a:pt x="236" y="394"/>
                  </a:cubicBezTo>
                  <a:cubicBezTo>
                    <a:pt x="238" y="379"/>
                    <a:pt x="229" y="369"/>
                    <a:pt x="215" y="371"/>
                  </a:cubicBezTo>
                  <a:close/>
                  <a:moveTo>
                    <a:pt x="271" y="361"/>
                  </a:moveTo>
                  <a:cubicBezTo>
                    <a:pt x="271" y="361"/>
                    <a:pt x="271" y="361"/>
                    <a:pt x="271" y="361"/>
                  </a:cubicBezTo>
                  <a:cubicBezTo>
                    <a:pt x="256" y="364"/>
                    <a:pt x="243" y="378"/>
                    <a:pt x="240" y="394"/>
                  </a:cubicBezTo>
                  <a:cubicBezTo>
                    <a:pt x="240" y="394"/>
                    <a:pt x="240" y="394"/>
                    <a:pt x="240" y="394"/>
                  </a:cubicBezTo>
                  <a:cubicBezTo>
                    <a:pt x="238" y="409"/>
                    <a:pt x="248" y="420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78" y="416"/>
                    <a:pt x="293" y="401"/>
                    <a:pt x="295" y="385"/>
                  </a:cubicBezTo>
                  <a:cubicBezTo>
                    <a:pt x="296" y="369"/>
                    <a:pt x="286" y="359"/>
                    <a:pt x="271" y="361"/>
                  </a:cubicBezTo>
                  <a:close/>
                  <a:moveTo>
                    <a:pt x="467" y="340"/>
                  </a:moveTo>
                  <a:cubicBezTo>
                    <a:pt x="467" y="340"/>
                    <a:pt x="467" y="340"/>
                    <a:pt x="467" y="340"/>
                  </a:cubicBezTo>
                  <a:cubicBezTo>
                    <a:pt x="449" y="341"/>
                    <a:pt x="434" y="354"/>
                    <a:pt x="432" y="371"/>
                  </a:cubicBezTo>
                  <a:cubicBezTo>
                    <a:pt x="432" y="371"/>
                    <a:pt x="432" y="371"/>
                    <a:pt x="432" y="371"/>
                  </a:cubicBezTo>
                  <a:cubicBezTo>
                    <a:pt x="431" y="387"/>
                    <a:pt x="444" y="400"/>
                    <a:pt x="463" y="399"/>
                  </a:cubicBezTo>
                  <a:cubicBezTo>
                    <a:pt x="463" y="399"/>
                    <a:pt x="463" y="399"/>
                    <a:pt x="463" y="399"/>
                  </a:cubicBezTo>
                  <a:cubicBezTo>
                    <a:pt x="482" y="398"/>
                    <a:pt x="497" y="383"/>
                    <a:pt x="499" y="367"/>
                  </a:cubicBezTo>
                  <a:cubicBezTo>
                    <a:pt x="499" y="350"/>
                    <a:pt x="486" y="338"/>
                    <a:pt x="467" y="340"/>
                  </a:cubicBezTo>
                  <a:close/>
                  <a:moveTo>
                    <a:pt x="613" y="335"/>
                  </a:moveTo>
                  <a:cubicBezTo>
                    <a:pt x="613" y="335"/>
                    <a:pt x="613" y="335"/>
                    <a:pt x="613" y="335"/>
                  </a:cubicBezTo>
                  <a:cubicBezTo>
                    <a:pt x="594" y="335"/>
                    <a:pt x="579" y="348"/>
                    <a:pt x="578" y="364"/>
                  </a:cubicBezTo>
                  <a:cubicBezTo>
                    <a:pt x="578" y="364"/>
                    <a:pt x="578" y="364"/>
                    <a:pt x="578" y="364"/>
                  </a:cubicBezTo>
                  <a:cubicBezTo>
                    <a:pt x="578" y="381"/>
                    <a:pt x="593" y="394"/>
                    <a:pt x="613" y="394"/>
                  </a:cubicBezTo>
                  <a:cubicBezTo>
                    <a:pt x="613" y="394"/>
                    <a:pt x="613" y="394"/>
                    <a:pt x="613" y="394"/>
                  </a:cubicBezTo>
                  <a:cubicBezTo>
                    <a:pt x="633" y="394"/>
                    <a:pt x="648" y="381"/>
                    <a:pt x="648" y="364"/>
                  </a:cubicBezTo>
                  <a:cubicBezTo>
                    <a:pt x="647" y="347"/>
                    <a:pt x="632" y="335"/>
                    <a:pt x="613" y="335"/>
                  </a:cubicBezTo>
                  <a:close/>
                  <a:moveTo>
                    <a:pt x="687" y="336"/>
                  </a:moveTo>
                  <a:cubicBezTo>
                    <a:pt x="687" y="336"/>
                    <a:pt x="687" y="336"/>
                    <a:pt x="687" y="336"/>
                  </a:cubicBezTo>
                  <a:cubicBezTo>
                    <a:pt x="668" y="335"/>
                    <a:pt x="653" y="347"/>
                    <a:pt x="653" y="364"/>
                  </a:cubicBezTo>
                  <a:cubicBezTo>
                    <a:pt x="653" y="364"/>
                    <a:pt x="653" y="364"/>
                    <a:pt x="653" y="364"/>
                  </a:cubicBezTo>
                  <a:cubicBezTo>
                    <a:pt x="654" y="381"/>
                    <a:pt x="669" y="394"/>
                    <a:pt x="689" y="395"/>
                  </a:cubicBezTo>
                  <a:cubicBezTo>
                    <a:pt x="689" y="395"/>
                    <a:pt x="689" y="395"/>
                    <a:pt x="689" y="395"/>
                  </a:cubicBezTo>
                  <a:cubicBezTo>
                    <a:pt x="708" y="396"/>
                    <a:pt x="722" y="383"/>
                    <a:pt x="722" y="366"/>
                  </a:cubicBezTo>
                  <a:cubicBezTo>
                    <a:pt x="721" y="349"/>
                    <a:pt x="706" y="337"/>
                    <a:pt x="687" y="336"/>
                  </a:cubicBezTo>
                  <a:close/>
                  <a:moveTo>
                    <a:pt x="957" y="360"/>
                  </a:moveTo>
                  <a:cubicBezTo>
                    <a:pt x="957" y="360"/>
                    <a:pt x="957" y="360"/>
                    <a:pt x="957" y="360"/>
                  </a:cubicBezTo>
                  <a:cubicBezTo>
                    <a:pt x="942" y="358"/>
                    <a:pt x="931" y="368"/>
                    <a:pt x="933" y="384"/>
                  </a:cubicBezTo>
                  <a:cubicBezTo>
                    <a:pt x="933" y="384"/>
                    <a:pt x="933" y="384"/>
                    <a:pt x="933" y="384"/>
                  </a:cubicBezTo>
                  <a:cubicBezTo>
                    <a:pt x="935" y="400"/>
                    <a:pt x="949" y="415"/>
                    <a:pt x="965" y="417"/>
                  </a:cubicBezTo>
                  <a:cubicBezTo>
                    <a:pt x="965" y="417"/>
                    <a:pt x="965" y="417"/>
                    <a:pt x="965" y="417"/>
                  </a:cubicBezTo>
                  <a:cubicBezTo>
                    <a:pt x="981" y="419"/>
                    <a:pt x="990" y="408"/>
                    <a:pt x="988" y="392"/>
                  </a:cubicBezTo>
                  <a:cubicBezTo>
                    <a:pt x="986" y="376"/>
                    <a:pt x="973" y="362"/>
                    <a:pt x="957" y="360"/>
                  </a:cubicBezTo>
                  <a:close/>
                  <a:moveTo>
                    <a:pt x="1014" y="370"/>
                  </a:moveTo>
                  <a:cubicBezTo>
                    <a:pt x="1014" y="370"/>
                    <a:pt x="1014" y="370"/>
                    <a:pt x="1014" y="370"/>
                  </a:cubicBezTo>
                  <a:cubicBezTo>
                    <a:pt x="1000" y="367"/>
                    <a:pt x="991" y="377"/>
                    <a:pt x="993" y="393"/>
                  </a:cubicBezTo>
                  <a:cubicBezTo>
                    <a:pt x="993" y="393"/>
                    <a:pt x="993" y="393"/>
                    <a:pt x="993" y="393"/>
                  </a:cubicBezTo>
                  <a:cubicBezTo>
                    <a:pt x="995" y="409"/>
                    <a:pt x="1009" y="423"/>
                    <a:pt x="1023" y="426"/>
                  </a:cubicBezTo>
                  <a:cubicBezTo>
                    <a:pt x="1023" y="426"/>
                    <a:pt x="1023" y="426"/>
                    <a:pt x="1023" y="426"/>
                  </a:cubicBezTo>
                  <a:cubicBezTo>
                    <a:pt x="1037" y="427"/>
                    <a:pt x="1046" y="417"/>
                    <a:pt x="1043" y="402"/>
                  </a:cubicBezTo>
                  <a:cubicBezTo>
                    <a:pt x="1041" y="386"/>
                    <a:pt x="1028" y="372"/>
                    <a:pt x="1014" y="370"/>
                  </a:cubicBezTo>
                  <a:close/>
                  <a:moveTo>
                    <a:pt x="1153" y="403"/>
                  </a:moveTo>
                  <a:cubicBezTo>
                    <a:pt x="1153" y="403"/>
                    <a:pt x="1153" y="403"/>
                    <a:pt x="1153" y="403"/>
                  </a:cubicBezTo>
                  <a:cubicBezTo>
                    <a:pt x="1143" y="400"/>
                    <a:pt x="1137" y="409"/>
                    <a:pt x="1140" y="423"/>
                  </a:cubicBezTo>
                  <a:cubicBezTo>
                    <a:pt x="1140" y="423"/>
                    <a:pt x="1140" y="423"/>
                    <a:pt x="1140" y="423"/>
                  </a:cubicBezTo>
                  <a:cubicBezTo>
                    <a:pt x="1143" y="438"/>
                    <a:pt x="1153" y="452"/>
                    <a:pt x="1163" y="454"/>
                  </a:cubicBezTo>
                  <a:cubicBezTo>
                    <a:pt x="1163" y="454"/>
                    <a:pt x="1163" y="454"/>
                    <a:pt x="1163" y="454"/>
                  </a:cubicBezTo>
                  <a:cubicBezTo>
                    <a:pt x="1173" y="457"/>
                    <a:pt x="1178" y="447"/>
                    <a:pt x="1175" y="434"/>
                  </a:cubicBezTo>
                  <a:cubicBezTo>
                    <a:pt x="1172" y="419"/>
                    <a:pt x="1163" y="406"/>
                    <a:pt x="1153" y="403"/>
                  </a:cubicBezTo>
                  <a:close/>
                  <a:moveTo>
                    <a:pt x="1188" y="416"/>
                  </a:moveTo>
                  <a:cubicBezTo>
                    <a:pt x="1188" y="416"/>
                    <a:pt x="1188" y="416"/>
                    <a:pt x="1188" y="416"/>
                  </a:cubicBezTo>
                  <a:cubicBezTo>
                    <a:pt x="1179" y="413"/>
                    <a:pt x="1175" y="421"/>
                    <a:pt x="1178" y="434"/>
                  </a:cubicBezTo>
                  <a:cubicBezTo>
                    <a:pt x="1178" y="434"/>
                    <a:pt x="1178" y="434"/>
                    <a:pt x="1178" y="434"/>
                  </a:cubicBezTo>
                  <a:cubicBezTo>
                    <a:pt x="1181" y="448"/>
                    <a:pt x="1190" y="462"/>
                    <a:pt x="1198" y="464"/>
                  </a:cubicBezTo>
                  <a:cubicBezTo>
                    <a:pt x="1198" y="464"/>
                    <a:pt x="1198" y="464"/>
                    <a:pt x="1198" y="464"/>
                  </a:cubicBezTo>
                  <a:cubicBezTo>
                    <a:pt x="1207" y="467"/>
                    <a:pt x="1210" y="459"/>
                    <a:pt x="1208" y="445"/>
                  </a:cubicBezTo>
                  <a:cubicBezTo>
                    <a:pt x="1204" y="432"/>
                    <a:pt x="1196" y="419"/>
                    <a:pt x="1188" y="416"/>
                  </a:cubicBezTo>
                  <a:close/>
                  <a:moveTo>
                    <a:pt x="1217" y="428"/>
                  </a:moveTo>
                  <a:cubicBezTo>
                    <a:pt x="1217" y="428"/>
                    <a:pt x="1217" y="428"/>
                    <a:pt x="1217" y="428"/>
                  </a:cubicBezTo>
                  <a:cubicBezTo>
                    <a:pt x="1210" y="425"/>
                    <a:pt x="1207" y="432"/>
                    <a:pt x="1210" y="446"/>
                  </a:cubicBezTo>
                  <a:cubicBezTo>
                    <a:pt x="1210" y="446"/>
                    <a:pt x="1210" y="446"/>
                    <a:pt x="1210" y="446"/>
                  </a:cubicBezTo>
                  <a:cubicBezTo>
                    <a:pt x="1213" y="459"/>
                    <a:pt x="1221" y="472"/>
                    <a:pt x="1228" y="475"/>
                  </a:cubicBezTo>
                  <a:cubicBezTo>
                    <a:pt x="1228" y="475"/>
                    <a:pt x="1228" y="475"/>
                    <a:pt x="1228" y="475"/>
                  </a:cubicBezTo>
                  <a:cubicBezTo>
                    <a:pt x="1235" y="478"/>
                    <a:pt x="1237" y="469"/>
                    <a:pt x="1234" y="457"/>
                  </a:cubicBezTo>
                  <a:cubicBezTo>
                    <a:pt x="1231" y="444"/>
                    <a:pt x="1224" y="431"/>
                    <a:pt x="1217" y="428"/>
                  </a:cubicBezTo>
                  <a:close/>
                  <a:moveTo>
                    <a:pt x="1240" y="441"/>
                  </a:moveTo>
                  <a:cubicBezTo>
                    <a:pt x="1240" y="441"/>
                    <a:pt x="1240" y="441"/>
                    <a:pt x="1240" y="441"/>
                  </a:cubicBezTo>
                  <a:cubicBezTo>
                    <a:pt x="1235" y="438"/>
                    <a:pt x="1233" y="445"/>
                    <a:pt x="1236" y="458"/>
                  </a:cubicBezTo>
                  <a:cubicBezTo>
                    <a:pt x="1236" y="458"/>
                    <a:pt x="1236" y="458"/>
                    <a:pt x="1236" y="458"/>
                  </a:cubicBezTo>
                  <a:cubicBezTo>
                    <a:pt x="1239" y="470"/>
                    <a:pt x="1246" y="483"/>
                    <a:pt x="1251" y="486"/>
                  </a:cubicBezTo>
                  <a:cubicBezTo>
                    <a:pt x="1251" y="486"/>
                    <a:pt x="1251" y="486"/>
                    <a:pt x="1251" y="486"/>
                  </a:cubicBezTo>
                  <a:cubicBezTo>
                    <a:pt x="1256" y="489"/>
                    <a:pt x="1258" y="481"/>
                    <a:pt x="1255" y="469"/>
                  </a:cubicBezTo>
                  <a:cubicBezTo>
                    <a:pt x="1252" y="456"/>
                    <a:pt x="1246" y="445"/>
                    <a:pt x="1240" y="441"/>
                  </a:cubicBezTo>
                  <a:close/>
                  <a:moveTo>
                    <a:pt x="1258" y="454"/>
                  </a:moveTo>
                  <a:cubicBezTo>
                    <a:pt x="1258" y="454"/>
                    <a:pt x="1258" y="454"/>
                    <a:pt x="1258" y="454"/>
                  </a:cubicBezTo>
                  <a:cubicBezTo>
                    <a:pt x="1254" y="451"/>
                    <a:pt x="1254" y="457"/>
                    <a:pt x="1256" y="469"/>
                  </a:cubicBezTo>
                  <a:cubicBezTo>
                    <a:pt x="1256" y="469"/>
                    <a:pt x="1256" y="469"/>
                    <a:pt x="1256" y="469"/>
                  </a:cubicBezTo>
                  <a:cubicBezTo>
                    <a:pt x="1260" y="482"/>
                    <a:pt x="1266" y="493"/>
                    <a:pt x="1269" y="497"/>
                  </a:cubicBezTo>
                  <a:cubicBezTo>
                    <a:pt x="1269" y="497"/>
                    <a:pt x="1269" y="497"/>
                    <a:pt x="1269" y="497"/>
                  </a:cubicBezTo>
                  <a:cubicBezTo>
                    <a:pt x="1273" y="499"/>
                    <a:pt x="1273" y="492"/>
                    <a:pt x="1270" y="481"/>
                  </a:cubicBezTo>
                  <a:cubicBezTo>
                    <a:pt x="1267" y="469"/>
                    <a:pt x="1262" y="458"/>
                    <a:pt x="1258" y="454"/>
                  </a:cubicBezTo>
                  <a:close/>
                  <a:moveTo>
                    <a:pt x="1270" y="467"/>
                  </a:moveTo>
                  <a:cubicBezTo>
                    <a:pt x="1270" y="467"/>
                    <a:pt x="1270" y="467"/>
                    <a:pt x="1270" y="467"/>
                  </a:cubicBezTo>
                  <a:cubicBezTo>
                    <a:pt x="1268" y="464"/>
                    <a:pt x="1268" y="470"/>
                    <a:pt x="1271" y="481"/>
                  </a:cubicBezTo>
                  <a:cubicBezTo>
                    <a:pt x="1271" y="481"/>
                    <a:pt x="1271" y="481"/>
                    <a:pt x="1271" y="481"/>
                  </a:cubicBezTo>
                  <a:cubicBezTo>
                    <a:pt x="1275" y="493"/>
                    <a:pt x="1279" y="504"/>
                    <a:pt x="1281" y="507"/>
                  </a:cubicBezTo>
                  <a:cubicBezTo>
                    <a:pt x="1281" y="507"/>
                    <a:pt x="1281" y="507"/>
                    <a:pt x="1281" y="507"/>
                  </a:cubicBezTo>
                  <a:cubicBezTo>
                    <a:pt x="1284" y="510"/>
                    <a:pt x="1282" y="503"/>
                    <a:pt x="1280" y="493"/>
                  </a:cubicBezTo>
                  <a:cubicBezTo>
                    <a:pt x="1276" y="481"/>
                    <a:pt x="1273" y="471"/>
                    <a:pt x="1270" y="467"/>
                  </a:cubicBezTo>
                  <a:close/>
                  <a:moveTo>
                    <a:pt x="68" y="460"/>
                  </a:moveTo>
                  <a:cubicBezTo>
                    <a:pt x="68" y="460"/>
                    <a:pt x="68" y="460"/>
                    <a:pt x="68" y="460"/>
                  </a:cubicBezTo>
                  <a:cubicBezTo>
                    <a:pt x="58" y="462"/>
                    <a:pt x="49" y="476"/>
                    <a:pt x="47" y="490"/>
                  </a:cubicBezTo>
                  <a:cubicBezTo>
                    <a:pt x="47" y="490"/>
                    <a:pt x="47" y="490"/>
                    <a:pt x="47" y="490"/>
                  </a:cubicBezTo>
                  <a:cubicBezTo>
                    <a:pt x="45" y="505"/>
                    <a:pt x="50" y="515"/>
                    <a:pt x="59" y="513"/>
                  </a:cubicBezTo>
                  <a:cubicBezTo>
                    <a:pt x="59" y="513"/>
                    <a:pt x="59" y="513"/>
                    <a:pt x="59" y="513"/>
                  </a:cubicBezTo>
                  <a:cubicBezTo>
                    <a:pt x="69" y="511"/>
                    <a:pt x="79" y="497"/>
                    <a:pt x="81" y="482"/>
                  </a:cubicBezTo>
                  <a:cubicBezTo>
                    <a:pt x="84" y="467"/>
                    <a:pt x="77" y="457"/>
                    <a:pt x="68" y="460"/>
                  </a:cubicBezTo>
                  <a:close/>
                  <a:moveTo>
                    <a:pt x="108" y="450"/>
                  </a:moveTo>
                  <a:cubicBezTo>
                    <a:pt x="108" y="450"/>
                    <a:pt x="108" y="450"/>
                    <a:pt x="108" y="450"/>
                  </a:cubicBezTo>
                  <a:cubicBezTo>
                    <a:pt x="97" y="453"/>
                    <a:pt x="87" y="466"/>
                    <a:pt x="84" y="481"/>
                  </a:cubicBezTo>
                  <a:cubicBezTo>
                    <a:pt x="84" y="481"/>
                    <a:pt x="84" y="481"/>
                    <a:pt x="84" y="481"/>
                  </a:cubicBezTo>
                  <a:cubicBezTo>
                    <a:pt x="82" y="497"/>
                    <a:pt x="89" y="507"/>
                    <a:pt x="100" y="505"/>
                  </a:cubicBezTo>
                  <a:cubicBezTo>
                    <a:pt x="100" y="505"/>
                    <a:pt x="100" y="505"/>
                    <a:pt x="100" y="505"/>
                  </a:cubicBezTo>
                  <a:cubicBezTo>
                    <a:pt x="111" y="503"/>
                    <a:pt x="122" y="489"/>
                    <a:pt x="124" y="473"/>
                  </a:cubicBezTo>
                  <a:cubicBezTo>
                    <a:pt x="126" y="458"/>
                    <a:pt x="119" y="447"/>
                    <a:pt x="108" y="450"/>
                  </a:cubicBezTo>
                  <a:close/>
                  <a:moveTo>
                    <a:pt x="154" y="440"/>
                  </a:moveTo>
                  <a:cubicBezTo>
                    <a:pt x="154" y="440"/>
                    <a:pt x="154" y="440"/>
                    <a:pt x="154" y="440"/>
                  </a:cubicBezTo>
                  <a:cubicBezTo>
                    <a:pt x="141" y="443"/>
                    <a:pt x="130" y="457"/>
                    <a:pt x="128" y="473"/>
                  </a:cubicBezTo>
                  <a:cubicBezTo>
                    <a:pt x="128" y="473"/>
                    <a:pt x="128" y="473"/>
                    <a:pt x="128" y="473"/>
                  </a:cubicBezTo>
                  <a:cubicBezTo>
                    <a:pt x="126" y="488"/>
                    <a:pt x="134" y="500"/>
                    <a:pt x="146" y="498"/>
                  </a:cubicBezTo>
                  <a:cubicBezTo>
                    <a:pt x="146" y="498"/>
                    <a:pt x="146" y="498"/>
                    <a:pt x="146" y="498"/>
                  </a:cubicBezTo>
                  <a:cubicBezTo>
                    <a:pt x="159" y="496"/>
                    <a:pt x="171" y="481"/>
                    <a:pt x="173" y="465"/>
                  </a:cubicBezTo>
                  <a:cubicBezTo>
                    <a:pt x="175" y="448"/>
                    <a:pt x="166" y="438"/>
                    <a:pt x="154" y="440"/>
                  </a:cubicBezTo>
                  <a:close/>
                  <a:moveTo>
                    <a:pt x="205" y="431"/>
                  </a:moveTo>
                  <a:cubicBezTo>
                    <a:pt x="205" y="431"/>
                    <a:pt x="205" y="431"/>
                    <a:pt x="205" y="431"/>
                  </a:cubicBezTo>
                  <a:cubicBezTo>
                    <a:pt x="191" y="434"/>
                    <a:pt x="179" y="448"/>
                    <a:pt x="177" y="464"/>
                  </a:cubicBezTo>
                  <a:cubicBezTo>
                    <a:pt x="177" y="464"/>
                    <a:pt x="177" y="464"/>
                    <a:pt x="177" y="464"/>
                  </a:cubicBezTo>
                  <a:cubicBezTo>
                    <a:pt x="175" y="481"/>
                    <a:pt x="184" y="492"/>
                    <a:pt x="198" y="491"/>
                  </a:cubicBezTo>
                  <a:cubicBezTo>
                    <a:pt x="198" y="491"/>
                    <a:pt x="198" y="491"/>
                    <a:pt x="198" y="491"/>
                  </a:cubicBezTo>
                  <a:cubicBezTo>
                    <a:pt x="212" y="489"/>
                    <a:pt x="226" y="474"/>
                    <a:pt x="227" y="457"/>
                  </a:cubicBezTo>
                  <a:cubicBezTo>
                    <a:pt x="229" y="440"/>
                    <a:pt x="219" y="429"/>
                    <a:pt x="205" y="431"/>
                  </a:cubicBezTo>
                  <a:close/>
                  <a:moveTo>
                    <a:pt x="262" y="423"/>
                  </a:moveTo>
                  <a:cubicBezTo>
                    <a:pt x="262" y="423"/>
                    <a:pt x="262" y="423"/>
                    <a:pt x="262" y="423"/>
                  </a:cubicBezTo>
                  <a:cubicBezTo>
                    <a:pt x="247" y="425"/>
                    <a:pt x="234" y="440"/>
                    <a:pt x="232" y="456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30" y="473"/>
                    <a:pt x="240" y="485"/>
                    <a:pt x="256" y="484"/>
                  </a:cubicBezTo>
                  <a:cubicBezTo>
                    <a:pt x="256" y="484"/>
                    <a:pt x="256" y="484"/>
                    <a:pt x="256" y="484"/>
                  </a:cubicBezTo>
                  <a:cubicBezTo>
                    <a:pt x="271" y="482"/>
                    <a:pt x="285" y="467"/>
                    <a:pt x="287" y="450"/>
                  </a:cubicBezTo>
                  <a:cubicBezTo>
                    <a:pt x="289" y="432"/>
                    <a:pt x="278" y="421"/>
                    <a:pt x="262" y="423"/>
                  </a:cubicBezTo>
                  <a:close/>
                  <a:moveTo>
                    <a:pt x="392" y="409"/>
                  </a:moveTo>
                  <a:cubicBezTo>
                    <a:pt x="392" y="409"/>
                    <a:pt x="392" y="409"/>
                    <a:pt x="392" y="409"/>
                  </a:cubicBezTo>
                  <a:cubicBezTo>
                    <a:pt x="374" y="411"/>
                    <a:pt x="359" y="425"/>
                    <a:pt x="357" y="443"/>
                  </a:cubicBezTo>
                  <a:cubicBezTo>
                    <a:pt x="357" y="443"/>
                    <a:pt x="357" y="443"/>
                    <a:pt x="357" y="443"/>
                  </a:cubicBezTo>
                  <a:cubicBezTo>
                    <a:pt x="356" y="460"/>
                    <a:pt x="369" y="473"/>
                    <a:pt x="387" y="472"/>
                  </a:cubicBezTo>
                  <a:cubicBezTo>
                    <a:pt x="387" y="472"/>
                    <a:pt x="387" y="472"/>
                    <a:pt x="387" y="472"/>
                  </a:cubicBezTo>
                  <a:cubicBezTo>
                    <a:pt x="405" y="470"/>
                    <a:pt x="420" y="456"/>
                    <a:pt x="422" y="438"/>
                  </a:cubicBezTo>
                  <a:cubicBezTo>
                    <a:pt x="423" y="420"/>
                    <a:pt x="410" y="408"/>
                    <a:pt x="392" y="409"/>
                  </a:cubicBezTo>
                  <a:close/>
                  <a:moveTo>
                    <a:pt x="463" y="404"/>
                  </a:moveTo>
                  <a:cubicBezTo>
                    <a:pt x="463" y="404"/>
                    <a:pt x="463" y="404"/>
                    <a:pt x="463" y="404"/>
                  </a:cubicBezTo>
                  <a:cubicBezTo>
                    <a:pt x="444" y="405"/>
                    <a:pt x="429" y="420"/>
                    <a:pt x="427" y="437"/>
                  </a:cubicBezTo>
                  <a:cubicBezTo>
                    <a:pt x="427" y="437"/>
                    <a:pt x="427" y="437"/>
                    <a:pt x="427" y="437"/>
                  </a:cubicBezTo>
                  <a:cubicBezTo>
                    <a:pt x="427" y="456"/>
                    <a:pt x="440" y="469"/>
                    <a:pt x="459" y="468"/>
                  </a:cubicBezTo>
                  <a:cubicBezTo>
                    <a:pt x="459" y="468"/>
                    <a:pt x="459" y="468"/>
                    <a:pt x="459" y="468"/>
                  </a:cubicBezTo>
                  <a:cubicBezTo>
                    <a:pt x="478" y="467"/>
                    <a:pt x="494" y="451"/>
                    <a:pt x="495" y="434"/>
                  </a:cubicBezTo>
                  <a:cubicBezTo>
                    <a:pt x="496" y="416"/>
                    <a:pt x="482" y="403"/>
                    <a:pt x="463" y="404"/>
                  </a:cubicBezTo>
                  <a:close/>
                  <a:moveTo>
                    <a:pt x="613" y="399"/>
                  </a:moveTo>
                  <a:cubicBezTo>
                    <a:pt x="613" y="399"/>
                    <a:pt x="613" y="399"/>
                    <a:pt x="613" y="399"/>
                  </a:cubicBezTo>
                  <a:cubicBezTo>
                    <a:pt x="593" y="400"/>
                    <a:pt x="577" y="413"/>
                    <a:pt x="577" y="431"/>
                  </a:cubicBezTo>
                  <a:cubicBezTo>
                    <a:pt x="577" y="431"/>
                    <a:pt x="577" y="431"/>
                    <a:pt x="577" y="431"/>
                  </a:cubicBezTo>
                  <a:cubicBezTo>
                    <a:pt x="577" y="449"/>
                    <a:pt x="592" y="463"/>
                    <a:pt x="613" y="464"/>
                  </a:cubicBezTo>
                  <a:cubicBezTo>
                    <a:pt x="613" y="464"/>
                    <a:pt x="613" y="464"/>
                    <a:pt x="613" y="464"/>
                  </a:cubicBezTo>
                  <a:cubicBezTo>
                    <a:pt x="633" y="463"/>
                    <a:pt x="648" y="449"/>
                    <a:pt x="648" y="431"/>
                  </a:cubicBezTo>
                  <a:cubicBezTo>
                    <a:pt x="648" y="412"/>
                    <a:pt x="633" y="399"/>
                    <a:pt x="613" y="399"/>
                  </a:cubicBezTo>
                  <a:close/>
                  <a:moveTo>
                    <a:pt x="902" y="414"/>
                  </a:moveTo>
                  <a:cubicBezTo>
                    <a:pt x="902" y="414"/>
                    <a:pt x="902" y="414"/>
                    <a:pt x="902" y="414"/>
                  </a:cubicBezTo>
                  <a:cubicBezTo>
                    <a:pt x="886" y="413"/>
                    <a:pt x="873" y="425"/>
                    <a:pt x="874" y="442"/>
                  </a:cubicBezTo>
                  <a:cubicBezTo>
                    <a:pt x="874" y="442"/>
                    <a:pt x="874" y="442"/>
                    <a:pt x="874" y="442"/>
                  </a:cubicBezTo>
                  <a:cubicBezTo>
                    <a:pt x="876" y="460"/>
                    <a:pt x="891" y="475"/>
                    <a:pt x="908" y="477"/>
                  </a:cubicBezTo>
                  <a:cubicBezTo>
                    <a:pt x="908" y="477"/>
                    <a:pt x="908" y="477"/>
                    <a:pt x="908" y="477"/>
                  </a:cubicBezTo>
                  <a:cubicBezTo>
                    <a:pt x="925" y="478"/>
                    <a:pt x="937" y="465"/>
                    <a:pt x="935" y="448"/>
                  </a:cubicBezTo>
                  <a:cubicBezTo>
                    <a:pt x="933" y="431"/>
                    <a:pt x="920" y="416"/>
                    <a:pt x="902" y="414"/>
                  </a:cubicBezTo>
                  <a:close/>
                  <a:moveTo>
                    <a:pt x="965" y="422"/>
                  </a:moveTo>
                  <a:cubicBezTo>
                    <a:pt x="965" y="422"/>
                    <a:pt x="965" y="422"/>
                    <a:pt x="965" y="422"/>
                  </a:cubicBezTo>
                  <a:cubicBezTo>
                    <a:pt x="950" y="420"/>
                    <a:pt x="939" y="431"/>
                    <a:pt x="940" y="449"/>
                  </a:cubicBezTo>
                  <a:cubicBezTo>
                    <a:pt x="940" y="449"/>
                    <a:pt x="940" y="449"/>
                    <a:pt x="940" y="449"/>
                  </a:cubicBezTo>
                  <a:cubicBezTo>
                    <a:pt x="942" y="466"/>
                    <a:pt x="956" y="481"/>
                    <a:pt x="972" y="483"/>
                  </a:cubicBezTo>
                  <a:cubicBezTo>
                    <a:pt x="972" y="483"/>
                    <a:pt x="972" y="483"/>
                    <a:pt x="972" y="483"/>
                  </a:cubicBezTo>
                  <a:cubicBezTo>
                    <a:pt x="988" y="484"/>
                    <a:pt x="999" y="472"/>
                    <a:pt x="997" y="455"/>
                  </a:cubicBezTo>
                  <a:cubicBezTo>
                    <a:pt x="994" y="438"/>
                    <a:pt x="981" y="424"/>
                    <a:pt x="965" y="422"/>
                  </a:cubicBezTo>
                  <a:close/>
                  <a:moveTo>
                    <a:pt x="1023" y="430"/>
                  </a:moveTo>
                  <a:cubicBezTo>
                    <a:pt x="1023" y="430"/>
                    <a:pt x="1023" y="430"/>
                    <a:pt x="1023" y="430"/>
                  </a:cubicBezTo>
                  <a:cubicBezTo>
                    <a:pt x="1009" y="428"/>
                    <a:pt x="999" y="439"/>
                    <a:pt x="1001" y="456"/>
                  </a:cubicBezTo>
                  <a:cubicBezTo>
                    <a:pt x="1001" y="456"/>
                    <a:pt x="1001" y="456"/>
                    <a:pt x="1001" y="456"/>
                  </a:cubicBezTo>
                  <a:cubicBezTo>
                    <a:pt x="1003" y="473"/>
                    <a:pt x="1016" y="488"/>
                    <a:pt x="1031" y="490"/>
                  </a:cubicBezTo>
                  <a:cubicBezTo>
                    <a:pt x="1031" y="490"/>
                    <a:pt x="1031" y="490"/>
                    <a:pt x="1031" y="490"/>
                  </a:cubicBezTo>
                  <a:cubicBezTo>
                    <a:pt x="1045" y="491"/>
                    <a:pt x="1054" y="480"/>
                    <a:pt x="1052" y="463"/>
                  </a:cubicBezTo>
                  <a:cubicBezTo>
                    <a:pt x="1050" y="446"/>
                    <a:pt x="1038" y="432"/>
                    <a:pt x="1023" y="430"/>
                  </a:cubicBezTo>
                  <a:close/>
                  <a:moveTo>
                    <a:pt x="1076" y="439"/>
                  </a:moveTo>
                  <a:cubicBezTo>
                    <a:pt x="1076" y="439"/>
                    <a:pt x="1076" y="439"/>
                    <a:pt x="1076" y="439"/>
                  </a:cubicBezTo>
                  <a:cubicBezTo>
                    <a:pt x="1063" y="437"/>
                    <a:pt x="1054" y="447"/>
                    <a:pt x="1056" y="464"/>
                  </a:cubicBezTo>
                  <a:cubicBezTo>
                    <a:pt x="1056" y="464"/>
                    <a:pt x="1056" y="464"/>
                    <a:pt x="1056" y="464"/>
                  </a:cubicBezTo>
                  <a:cubicBezTo>
                    <a:pt x="1058" y="480"/>
                    <a:pt x="1070" y="495"/>
                    <a:pt x="1083" y="497"/>
                  </a:cubicBezTo>
                  <a:cubicBezTo>
                    <a:pt x="1083" y="497"/>
                    <a:pt x="1083" y="497"/>
                    <a:pt x="1083" y="497"/>
                  </a:cubicBezTo>
                  <a:cubicBezTo>
                    <a:pt x="1096" y="498"/>
                    <a:pt x="1104" y="487"/>
                    <a:pt x="1102" y="471"/>
                  </a:cubicBezTo>
                  <a:cubicBezTo>
                    <a:pt x="1100" y="455"/>
                    <a:pt x="1089" y="441"/>
                    <a:pt x="1076" y="439"/>
                  </a:cubicBezTo>
                  <a:close/>
                  <a:moveTo>
                    <a:pt x="1164" y="458"/>
                  </a:moveTo>
                  <a:cubicBezTo>
                    <a:pt x="1164" y="458"/>
                    <a:pt x="1164" y="458"/>
                    <a:pt x="1164" y="458"/>
                  </a:cubicBezTo>
                  <a:cubicBezTo>
                    <a:pt x="1154" y="456"/>
                    <a:pt x="1148" y="465"/>
                    <a:pt x="1150" y="481"/>
                  </a:cubicBezTo>
                  <a:cubicBezTo>
                    <a:pt x="1150" y="481"/>
                    <a:pt x="1150" y="481"/>
                    <a:pt x="1150" y="481"/>
                  </a:cubicBezTo>
                  <a:cubicBezTo>
                    <a:pt x="1152" y="496"/>
                    <a:pt x="1162" y="510"/>
                    <a:pt x="1172" y="512"/>
                  </a:cubicBezTo>
                  <a:cubicBezTo>
                    <a:pt x="1172" y="512"/>
                    <a:pt x="1172" y="512"/>
                    <a:pt x="1172" y="512"/>
                  </a:cubicBezTo>
                  <a:cubicBezTo>
                    <a:pt x="1182" y="514"/>
                    <a:pt x="1187" y="503"/>
                    <a:pt x="1185" y="489"/>
                  </a:cubicBezTo>
                  <a:cubicBezTo>
                    <a:pt x="1182" y="474"/>
                    <a:pt x="1173" y="461"/>
                    <a:pt x="1164" y="458"/>
                  </a:cubicBezTo>
                  <a:close/>
                  <a:moveTo>
                    <a:pt x="1199" y="468"/>
                  </a:moveTo>
                  <a:cubicBezTo>
                    <a:pt x="1199" y="468"/>
                    <a:pt x="1199" y="468"/>
                    <a:pt x="1199" y="468"/>
                  </a:cubicBezTo>
                  <a:cubicBezTo>
                    <a:pt x="1190" y="466"/>
                    <a:pt x="1186" y="475"/>
                    <a:pt x="1188" y="490"/>
                  </a:cubicBezTo>
                  <a:cubicBezTo>
                    <a:pt x="1188" y="490"/>
                    <a:pt x="1188" y="490"/>
                    <a:pt x="1188" y="490"/>
                  </a:cubicBezTo>
                  <a:cubicBezTo>
                    <a:pt x="1190" y="504"/>
                    <a:pt x="1199" y="518"/>
                    <a:pt x="1207" y="520"/>
                  </a:cubicBezTo>
                  <a:cubicBezTo>
                    <a:pt x="1207" y="520"/>
                    <a:pt x="1207" y="520"/>
                    <a:pt x="1207" y="520"/>
                  </a:cubicBezTo>
                  <a:cubicBezTo>
                    <a:pt x="1216" y="522"/>
                    <a:pt x="1220" y="512"/>
                    <a:pt x="1218" y="498"/>
                  </a:cubicBezTo>
                  <a:cubicBezTo>
                    <a:pt x="1215" y="484"/>
                    <a:pt x="1207" y="471"/>
                    <a:pt x="1199" y="468"/>
                  </a:cubicBezTo>
                  <a:close/>
                  <a:moveTo>
                    <a:pt x="1228" y="479"/>
                  </a:moveTo>
                  <a:cubicBezTo>
                    <a:pt x="1228" y="479"/>
                    <a:pt x="1228" y="479"/>
                    <a:pt x="1228" y="479"/>
                  </a:cubicBezTo>
                  <a:cubicBezTo>
                    <a:pt x="1222" y="476"/>
                    <a:pt x="1218" y="485"/>
                    <a:pt x="1220" y="499"/>
                  </a:cubicBezTo>
                  <a:cubicBezTo>
                    <a:pt x="1220" y="499"/>
                    <a:pt x="1220" y="499"/>
                    <a:pt x="1220" y="499"/>
                  </a:cubicBezTo>
                  <a:cubicBezTo>
                    <a:pt x="1223" y="513"/>
                    <a:pt x="1230" y="526"/>
                    <a:pt x="1237" y="528"/>
                  </a:cubicBezTo>
                  <a:cubicBezTo>
                    <a:pt x="1237" y="528"/>
                    <a:pt x="1237" y="528"/>
                    <a:pt x="1237" y="528"/>
                  </a:cubicBezTo>
                  <a:cubicBezTo>
                    <a:pt x="1244" y="530"/>
                    <a:pt x="1247" y="521"/>
                    <a:pt x="1245" y="507"/>
                  </a:cubicBezTo>
                  <a:cubicBezTo>
                    <a:pt x="1242" y="494"/>
                    <a:pt x="1235" y="481"/>
                    <a:pt x="1228" y="479"/>
                  </a:cubicBezTo>
                  <a:close/>
                  <a:moveTo>
                    <a:pt x="1252" y="489"/>
                  </a:moveTo>
                  <a:cubicBezTo>
                    <a:pt x="1252" y="489"/>
                    <a:pt x="1252" y="489"/>
                    <a:pt x="1252" y="489"/>
                  </a:cubicBezTo>
                  <a:cubicBezTo>
                    <a:pt x="1247" y="487"/>
                    <a:pt x="1244" y="494"/>
                    <a:pt x="1246" y="508"/>
                  </a:cubicBezTo>
                  <a:cubicBezTo>
                    <a:pt x="1246" y="508"/>
                    <a:pt x="1246" y="508"/>
                    <a:pt x="1246" y="508"/>
                  </a:cubicBezTo>
                  <a:cubicBezTo>
                    <a:pt x="1249" y="522"/>
                    <a:pt x="1255" y="534"/>
                    <a:pt x="1261" y="536"/>
                  </a:cubicBezTo>
                  <a:cubicBezTo>
                    <a:pt x="1261" y="536"/>
                    <a:pt x="1261" y="536"/>
                    <a:pt x="1261" y="536"/>
                  </a:cubicBezTo>
                  <a:cubicBezTo>
                    <a:pt x="1266" y="538"/>
                    <a:pt x="1268" y="530"/>
                    <a:pt x="1266" y="517"/>
                  </a:cubicBezTo>
                  <a:cubicBezTo>
                    <a:pt x="1263" y="504"/>
                    <a:pt x="1257" y="492"/>
                    <a:pt x="1252" y="489"/>
                  </a:cubicBezTo>
                  <a:close/>
                  <a:moveTo>
                    <a:pt x="1270" y="500"/>
                  </a:moveTo>
                  <a:cubicBezTo>
                    <a:pt x="1270" y="500"/>
                    <a:pt x="1270" y="500"/>
                    <a:pt x="1270" y="500"/>
                  </a:cubicBezTo>
                  <a:cubicBezTo>
                    <a:pt x="1266" y="497"/>
                    <a:pt x="1264" y="505"/>
                    <a:pt x="1267" y="517"/>
                  </a:cubicBezTo>
                  <a:cubicBezTo>
                    <a:pt x="1267" y="517"/>
                    <a:pt x="1267" y="517"/>
                    <a:pt x="1267" y="517"/>
                  </a:cubicBezTo>
                  <a:cubicBezTo>
                    <a:pt x="1269" y="530"/>
                    <a:pt x="1275" y="542"/>
                    <a:pt x="1279" y="544"/>
                  </a:cubicBezTo>
                  <a:cubicBezTo>
                    <a:pt x="1279" y="544"/>
                    <a:pt x="1279" y="544"/>
                    <a:pt x="1279" y="544"/>
                  </a:cubicBezTo>
                  <a:cubicBezTo>
                    <a:pt x="1283" y="546"/>
                    <a:pt x="1283" y="539"/>
                    <a:pt x="1281" y="526"/>
                  </a:cubicBezTo>
                  <a:cubicBezTo>
                    <a:pt x="1278" y="514"/>
                    <a:pt x="1274" y="502"/>
                    <a:pt x="1270" y="500"/>
                  </a:cubicBezTo>
                  <a:close/>
                  <a:moveTo>
                    <a:pt x="1282" y="510"/>
                  </a:moveTo>
                  <a:cubicBezTo>
                    <a:pt x="1282" y="510"/>
                    <a:pt x="1282" y="510"/>
                    <a:pt x="1282" y="510"/>
                  </a:cubicBezTo>
                  <a:cubicBezTo>
                    <a:pt x="1280" y="508"/>
                    <a:pt x="1280" y="515"/>
                    <a:pt x="1282" y="527"/>
                  </a:cubicBezTo>
                  <a:cubicBezTo>
                    <a:pt x="1282" y="527"/>
                    <a:pt x="1282" y="527"/>
                    <a:pt x="1282" y="527"/>
                  </a:cubicBezTo>
                  <a:cubicBezTo>
                    <a:pt x="1285" y="539"/>
                    <a:pt x="1283" y="545"/>
                    <a:pt x="1291" y="553"/>
                  </a:cubicBezTo>
                  <a:cubicBezTo>
                    <a:pt x="1291" y="553"/>
                    <a:pt x="1291" y="553"/>
                    <a:pt x="1291" y="553"/>
                  </a:cubicBezTo>
                  <a:cubicBezTo>
                    <a:pt x="1293" y="555"/>
                    <a:pt x="1293" y="547"/>
                    <a:pt x="1290" y="536"/>
                  </a:cubicBezTo>
                  <a:cubicBezTo>
                    <a:pt x="1288" y="524"/>
                    <a:pt x="1285" y="514"/>
                    <a:pt x="1282" y="510"/>
                  </a:cubicBezTo>
                  <a:close/>
                  <a:moveTo>
                    <a:pt x="59" y="517"/>
                  </a:moveTo>
                  <a:cubicBezTo>
                    <a:pt x="59" y="517"/>
                    <a:pt x="59" y="517"/>
                    <a:pt x="59" y="517"/>
                  </a:cubicBezTo>
                  <a:cubicBezTo>
                    <a:pt x="49" y="519"/>
                    <a:pt x="41" y="533"/>
                    <a:pt x="39" y="548"/>
                  </a:cubicBezTo>
                  <a:cubicBezTo>
                    <a:pt x="39" y="548"/>
                    <a:pt x="39" y="548"/>
                    <a:pt x="39" y="548"/>
                  </a:cubicBezTo>
                  <a:cubicBezTo>
                    <a:pt x="37" y="563"/>
                    <a:pt x="43" y="574"/>
                    <a:pt x="53" y="573"/>
                  </a:cubicBezTo>
                  <a:cubicBezTo>
                    <a:pt x="53" y="573"/>
                    <a:pt x="53" y="573"/>
                    <a:pt x="53" y="573"/>
                  </a:cubicBezTo>
                  <a:cubicBezTo>
                    <a:pt x="63" y="571"/>
                    <a:pt x="72" y="558"/>
                    <a:pt x="74" y="542"/>
                  </a:cubicBezTo>
                  <a:cubicBezTo>
                    <a:pt x="75" y="526"/>
                    <a:pt x="68" y="515"/>
                    <a:pt x="59" y="517"/>
                  </a:cubicBezTo>
                  <a:close/>
                  <a:moveTo>
                    <a:pt x="99" y="510"/>
                  </a:moveTo>
                  <a:cubicBezTo>
                    <a:pt x="99" y="510"/>
                    <a:pt x="99" y="510"/>
                    <a:pt x="99" y="510"/>
                  </a:cubicBezTo>
                  <a:cubicBezTo>
                    <a:pt x="88" y="512"/>
                    <a:pt x="78" y="526"/>
                    <a:pt x="77" y="541"/>
                  </a:cubicBezTo>
                  <a:cubicBezTo>
                    <a:pt x="77" y="541"/>
                    <a:pt x="77" y="541"/>
                    <a:pt x="77" y="541"/>
                  </a:cubicBezTo>
                  <a:cubicBezTo>
                    <a:pt x="75" y="557"/>
                    <a:pt x="82" y="569"/>
                    <a:pt x="93" y="568"/>
                  </a:cubicBezTo>
                  <a:cubicBezTo>
                    <a:pt x="93" y="568"/>
                    <a:pt x="93" y="568"/>
                    <a:pt x="93" y="568"/>
                  </a:cubicBezTo>
                  <a:cubicBezTo>
                    <a:pt x="105" y="566"/>
                    <a:pt x="115" y="552"/>
                    <a:pt x="117" y="535"/>
                  </a:cubicBezTo>
                  <a:cubicBezTo>
                    <a:pt x="118" y="519"/>
                    <a:pt x="111" y="508"/>
                    <a:pt x="99" y="510"/>
                  </a:cubicBezTo>
                  <a:close/>
                  <a:moveTo>
                    <a:pt x="146" y="502"/>
                  </a:moveTo>
                  <a:cubicBezTo>
                    <a:pt x="146" y="502"/>
                    <a:pt x="146" y="502"/>
                    <a:pt x="146" y="502"/>
                  </a:cubicBezTo>
                  <a:cubicBezTo>
                    <a:pt x="133" y="504"/>
                    <a:pt x="122" y="518"/>
                    <a:pt x="120" y="535"/>
                  </a:cubicBezTo>
                  <a:cubicBezTo>
                    <a:pt x="120" y="535"/>
                    <a:pt x="120" y="535"/>
                    <a:pt x="120" y="535"/>
                  </a:cubicBezTo>
                  <a:cubicBezTo>
                    <a:pt x="119" y="552"/>
                    <a:pt x="127" y="564"/>
                    <a:pt x="140" y="563"/>
                  </a:cubicBezTo>
                  <a:cubicBezTo>
                    <a:pt x="140" y="563"/>
                    <a:pt x="140" y="563"/>
                    <a:pt x="140" y="563"/>
                  </a:cubicBezTo>
                  <a:cubicBezTo>
                    <a:pt x="153" y="561"/>
                    <a:pt x="164" y="546"/>
                    <a:pt x="166" y="529"/>
                  </a:cubicBezTo>
                  <a:cubicBezTo>
                    <a:pt x="167" y="512"/>
                    <a:pt x="159" y="501"/>
                    <a:pt x="146" y="502"/>
                  </a:cubicBezTo>
                  <a:close/>
                  <a:moveTo>
                    <a:pt x="198" y="495"/>
                  </a:moveTo>
                  <a:cubicBezTo>
                    <a:pt x="198" y="495"/>
                    <a:pt x="198" y="495"/>
                    <a:pt x="198" y="495"/>
                  </a:cubicBezTo>
                  <a:cubicBezTo>
                    <a:pt x="183" y="497"/>
                    <a:pt x="172" y="512"/>
                    <a:pt x="170" y="529"/>
                  </a:cubicBezTo>
                  <a:cubicBezTo>
                    <a:pt x="170" y="529"/>
                    <a:pt x="170" y="529"/>
                    <a:pt x="170" y="529"/>
                  </a:cubicBezTo>
                  <a:cubicBezTo>
                    <a:pt x="169" y="546"/>
                    <a:pt x="178" y="559"/>
                    <a:pt x="192" y="558"/>
                  </a:cubicBezTo>
                  <a:cubicBezTo>
                    <a:pt x="192" y="558"/>
                    <a:pt x="192" y="558"/>
                    <a:pt x="192" y="558"/>
                  </a:cubicBezTo>
                  <a:cubicBezTo>
                    <a:pt x="207" y="556"/>
                    <a:pt x="219" y="541"/>
                    <a:pt x="221" y="523"/>
                  </a:cubicBezTo>
                  <a:cubicBezTo>
                    <a:pt x="222" y="506"/>
                    <a:pt x="212" y="493"/>
                    <a:pt x="198" y="495"/>
                  </a:cubicBezTo>
                  <a:close/>
                  <a:moveTo>
                    <a:pt x="318" y="483"/>
                  </a:moveTo>
                  <a:cubicBezTo>
                    <a:pt x="318" y="483"/>
                    <a:pt x="318" y="483"/>
                    <a:pt x="318" y="483"/>
                  </a:cubicBezTo>
                  <a:cubicBezTo>
                    <a:pt x="301" y="484"/>
                    <a:pt x="288" y="499"/>
                    <a:pt x="286" y="517"/>
                  </a:cubicBezTo>
                  <a:cubicBezTo>
                    <a:pt x="286" y="517"/>
                    <a:pt x="286" y="517"/>
                    <a:pt x="286" y="517"/>
                  </a:cubicBezTo>
                  <a:cubicBezTo>
                    <a:pt x="285" y="536"/>
                    <a:pt x="296" y="549"/>
                    <a:pt x="314" y="54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31" y="547"/>
                    <a:pt x="346" y="532"/>
                    <a:pt x="347" y="513"/>
                  </a:cubicBezTo>
                  <a:cubicBezTo>
                    <a:pt x="348" y="494"/>
                    <a:pt x="336" y="481"/>
                    <a:pt x="318" y="483"/>
                  </a:cubicBezTo>
                  <a:close/>
                  <a:moveTo>
                    <a:pt x="386" y="477"/>
                  </a:moveTo>
                  <a:cubicBezTo>
                    <a:pt x="386" y="477"/>
                    <a:pt x="386" y="477"/>
                    <a:pt x="386" y="477"/>
                  </a:cubicBezTo>
                  <a:cubicBezTo>
                    <a:pt x="368" y="479"/>
                    <a:pt x="354" y="494"/>
                    <a:pt x="352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31"/>
                    <a:pt x="364" y="545"/>
                    <a:pt x="382" y="545"/>
                  </a:cubicBezTo>
                  <a:cubicBezTo>
                    <a:pt x="382" y="545"/>
                    <a:pt x="382" y="545"/>
                    <a:pt x="382" y="545"/>
                  </a:cubicBezTo>
                  <a:cubicBezTo>
                    <a:pt x="401" y="543"/>
                    <a:pt x="417" y="528"/>
                    <a:pt x="418" y="509"/>
                  </a:cubicBezTo>
                  <a:cubicBezTo>
                    <a:pt x="418" y="490"/>
                    <a:pt x="405" y="476"/>
                    <a:pt x="386" y="477"/>
                  </a:cubicBezTo>
                  <a:close/>
                  <a:moveTo>
                    <a:pt x="459" y="473"/>
                  </a:moveTo>
                  <a:cubicBezTo>
                    <a:pt x="459" y="473"/>
                    <a:pt x="459" y="473"/>
                    <a:pt x="459" y="473"/>
                  </a:cubicBezTo>
                  <a:cubicBezTo>
                    <a:pt x="439" y="474"/>
                    <a:pt x="424" y="489"/>
                    <a:pt x="423" y="508"/>
                  </a:cubicBezTo>
                  <a:cubicBezTo>
                    <a:pt x="423" y="508"/>
                    <a:pt x="423" y="508"/>
                    <a:pt x="423" y="508"/>
                  </a:cubicBezTo>
                  <a:cubicBezTo>
                    <a:pt x="422" y="527"/>
                    <a:pt x="436" y="542"/>
                    <a:pt x="456" y="541"/>
                  </a:cubicBezTo>
                  <a:cubicBezTo>
                    <a:pt x="456" y="541"/>
                    <a:pt x="456" y="541"/>
                    <a:pt x="456" y="541"/>
                  </a:cubicBezTo>
                  <a:cubicBezTo>
                    <a:pt x="475" y="540"/>
                    <a:pt x="491" y="524"/>
                    <a:pt x="492" y="505"/>
                  </a:cubicBezTo>
                  <a:cubicBezTo>
                    <a:pt x="492" y="486"/>
                    <a:pt x="478" y="472"/>
                    <a:pt x="459" y="473"/>
                  </a:cubicBezTo>
                  <a:close/>
                  <a:moveTo>
                    <a:pt x="840" y="476"/>
                  </a:moveTo>
                  <a:cubicBezTo>
                    <a:pt x="840" y="476"/>
                    <a:pt x="840" y="476"/>
                    <a:pt x="840" y="476"/>
                  </a:cubicBezTo>
                  <a:cubicBezTo>
                    <a:pt x="821" y="476"/>
                    <a:pt x="808" y="489"/>
                    <a:pt x="808" y="508"/>
                  </a:cubicBezTo>
                  <a:cubicBezTo>
                    <a:pt x="808" y="508"/>
                    <a:pt x="808" y="508"/>
                    <a:pt x="808" y="508"/>
                  </a:cubicBezTo>
                  <a:cubicBezTo>
                    <a:pt x="810" y="527"/>
                    <a:pt x="825" y="543"/>
                    <a:pt x="844" y="544"/>
                  </a:cubicBezTo>
                  <a:cubicBezTo>
                    <a:pt x="844" y="544"/>
                    <a:pt x="844" y="544"/>
                    <a:pt x="844" y="544"/>
                  </a:cubicBezTo>
                  <a:cubicBezTo>
                    <a:pt x="863" y="544"/>
                    <a:pt x="875" y="531"/>
                    <a:pt x="875" y="512"/>
                  </a:cubicBezTo>
                  <a:cubicBezTo>
                    <a:pt x="873" y="493"/>
                    <a:pt x="858" y="478"/>
                    <a:pt x="840" y="476"/>
                  </a:cubicBezTo>
                  <a:close/>
                  <a:moveTo>
                    <a:pt x="909" y="482"/>
                  </a:moveTo>
                  <a:cubicBezTo>
                    <a:pt x="909" y="482"/>
                    <a:pt x="909" y="482"/>
                    <a:pt x="909" y="482"/>
                  </a:cubicBezTo>
                  <a:cubicBezTo>
                    <a:pt x="891" y="481"/>
                    <a:pt x="879" y="493"/>
                    <a:pt x="880" y="512"/>
                  </a:cubicBezTo>
                  <a:cubicBezTo>
                    <a:pt x="880" y="512"/>
                    <a:pt x="880" y="512"/>
                    <a:pt x="880" y="512"/>
                  </a:cubicBezTo>
                  <a:cubicBezTo>
                    <a:pt x="881" y="531"/>
                    <a:pt x="896" y="547"/>
                    <a:pt x="913" y="548"/>
                  </a:cubicBezTo>
                  <a:cubicBezTo>
                    <a:pt x="913" y="548"/>
                    <a:pt x="913" y="548"/>
                    <a:pt x="913" y="548"/>
                  </a:cubicBezTo>
                  <a:cubicBezTo>
                    <a:pt x="931" y="548"/>
                    <a:pt x="942" y="535"/>
                    <a:pt x="941" y="517"/>
                  </a:cubicBezTo>
                  <a:cubicBezTo>
                    <a:pt x="940" y="498"/>
                    <a:pt x="925" y="484"/>
                    <a:pt x="909" y="482"/>
                  </a:cubicBezTo>
                  <a:close/>
                  <a:moveTo>
                    <a:pt x="973" y="488"/>
                  </a:moveTo>
                  <a:cubicBezTo>
                    <a:pt x="973" y="488"/>
                    <a:pt x="973" y="488"/>
                    <a:pt x="973" y="488"/>
                  </a:cubicBezTo>
                  <a:cubicBezTo>
                    <a:pt x="956" y="486"/>
                    <a:pt x="945" y="499"/>
                    <a:pt x="946" y="517"/>
                  </a:cubicBezTo>
                  <a:cubicBezTo>
                    <a:pt x="946" y="517"/>
                    <a:pt x="946" y="517"/>
                    <a:pt x="946" y="517"/>
                  </a:cubicBezTo>
                  <a:cubicBezTo>
                    <a:pt x="948" y="535"/>
                    <a:pt x="962" y="551"/>
                    <a:pt x="977" y="552"/>
                  </a:cubicBezTo>
                  <a:cubicBezTo>
                    <a:pt x="977" y="552"/>
                    <a:pt x="977" y="552"/>
                    <a:pt x="977" y="552"/>
                  </a:cubicBezTo>
                  <a:cubicBezTo>
                    <a:pt x="994" y="553"/>
                    <a:pt x="1005" y="540"/>
                    <a:pt x="1003" y="522"/>
                  </a:cubicBezTo>
                  <a:cubicBezTo>
                    <a:pt x="1002" y="504"/>
                    <a:pt x="988" y="489"/>
                    <a:pt x="973" y="488"/>
                  </a:cubicBezTo>
                  <a:close/>
                  <a:moveTo>
                    <a:pt x="1173" y="516"/>
                  </a:moveTo>
                  <a:cubicBezTo>
                    <a:pt x="1173" y="516"/>
                    <a:pt x="1173" y="516"/>
                    <a:pt x="1173" y="516"/>
                  </a:cubicBezTo>
                  <a:cubicBezTo>
                    <a:pt x="1163" y="514"/>
                    <a:pt x="1156" y="525"/>
                    <a:pt x="1157" y="541"/>
                  </a:cubicBezTo>
                  <a:cubicBezTo>
                    <a:pt x="1157" y="541"/>
                    <a:pt x="1157" y="541"/>
                    <a:pt x="1157" y="541"/>
                  </a:cubicBezTo>
                  <a:cubicBezTo>
                    <a:pt x="1159" y="557"/>
                    <a:pt x="1169" y="570"/>
                    <a:pt x="1179" y="572"/>
                  </a:cubicBezTo>
                  <a:cubicBezTo>
                    <a:pt x="1179" y="572"/>
                    <a:pt x="1179" y="572"/>
                    <a:pt x="1179" y="572"/>
                  </a:cubicBezTo>
                  <a:cubicBezTo>
                    <a:pt x="1189" y="573"/>
                    <a:pt x="1194" y="562"/>
                    <a:pt x="1193" y="547"/>
                  </a:cubicBezTo>
                  <a:cubicBezTo>
                    <a:pt x="1191" y="532"/>
                    <a:pt x="1183" y="518"/>
                    <a:pt x="1173" y="516"/>
                  </a:cubicBezTo>
                  <a:close/>
                  <a:moveTo>
                    <a:pt x="1208" y="524"/>
                  </a:moveTo>
                  <a:cubicBezTo>
                    <a:pt x="1208" y="524"/>
                    <a:pt x="1208" y="524"/>
                    <a:pt x="1208" y="524"/>
                  </a:cubicBezTo>
                  <a:cubicBezTo>
                    <a:pt x="1200" y="522"/>
                    <a:pt x="1194" y="532"/>
                    <a:pt x="1196" y="547"/>
                  </a:cubicBezTo>
                  <a:cubicBezTo>
                    <a:pt x="1196" y="547"/>
                    <a:pt x="1196" y="547"/>
                    <a:pt x="1196" y="547"/>
                  </a:cubicBezTo>
                  <a:cubicBezTo>
                    <a:pt x="1197" y="563"/>
                    <a:pt x="1206" y="576"/>
                    <a:pt x="1214" y="578"/>
                  </a:cubicBezTo>
                  <a:cubicBezTo>
                    <a:pt x="1214" y="578"/>
                    <a:pt x="1214" y="578"/>
                    <a:pt x="1214" y="578"/>
                  </a:cubicBezTo>
                  <a:cubicBezTo>
                    <a:pt x="1223" y="579"/>
                    <a:pt x="1227" y="569"/>
                    <a:pt x="1226" y="554"/>
                  </a:cubicBezTo>
                  <a:cubicBezTo>
                    <a:pt x="1224" y="539"/>
                    <a:pt x="1217" y="526"/>
                    <a:pt x="1208" y="524"/>
                  </a:cubicBezTo>
                  <a:close/>
                  <a:moveTo>
                    <a:pt x="1279" y="548"/>
                  </a:moveTo>
                  <a:cubicBezTo>
                    <a:pt x="1279" y="548"/>
                    <a:pt x="1279" y="548"/>
                    <a:pt x="1279" y="548"/>
                  </a:cubicBezTo>
                  <a:cubicBezTo>
                    <a:pt x="1275" y="546"/>
                    <a:pt x="1273" y="555"/>
                    <a:pt x="1275" y="568"/>
                  </a:cubicBezTo>
                  <a:cubicBezTo>
                    <a:pt x="1275" y="568"/>
                    <a:pt x="1275" y="568"/>
                    <a:pt x="1275" y="568"/>
                  </a:cubicBezTo>
                  <a:cubicBezTo>
                    <a:pt x="1277" y="581"/>
                    <a:pt x="1281" y="593"/>
                    <a:pt x="1285" y="594"/>
                  </a:cubicBezTo>
                  <a:cubicBezTo>
                    <a:pt x="1285" y="594"/>
                    <a:pt x="1285" y="594"/>
                    <a:pt x="1285" y="594"/>
                  </a:cubicBezTo>
                  <a:cubicBezTo>
                    <a:pt x="1289" y="595"/>
                    <a:pt x="1291" y="587"/>
                    <a:pt x="1289" y="574"/>
                  </a:cubicBezTo>
                  <a:cubicBezTo>
                    <a:pt x="1287" y="561"/>
                    <a:pt x="1283" y="550"/>
                    <a:pt x="1279" y="548"/>
                  </a:cubicBezTo>
                  <a:close/>
                  <a:moveTo>
                    <a:pt x="1291" y="556"/>
                  </a:moveTo>
                  <a:cubicBezTo>
                    <a:pt x="1291" y="556"/>
                    <a:pt x="1296" y="560"/>
                    <a:pt x="1291" y="556"/>
                  </a:cubicBezTo>
                  <a:cubicBezTo>
                    <a:pt x="1287" y="552"/>
                    <a:pt x="1288" y="562"/>
                    <a:pt x="1290" y="575"/>
                  </a:cubicBezTo>
                  <a:cubicBezTo>
                    <a:pt x="1290" y="575"/>
                    <a:pt x="1290" y="575"/>
                    <a:pt x="1290" y="575"/>
                  </a:cubicBezTo>
                  <a:cubicBezTo>
                    <a:pt x="1292" y="587"/>
                    <a:pt x="1288" y="594"/>
                    <a:pt x="1298" y="600"/>
                  </a:cubicBezTo>
                  <a:cubicBezTo>
                    <a:pt x="1298" y="600"/>
                    <a:pt x="1297" y="604"/>
                    <a:pt x="1298" y="600"/>
                  </a:cubicBezTo>
                  <a:cubicBezTo>
                    <a:pt x="1299" y="595"/>
                    <a:pt x="1300" y="593"/>
                    <a:pt x="1299" y="581"/>
                  </a:cubicBezTo>
                  <a:cubicBezTo>
                    <a:pt x="1297" y="569"/>
                    <a:pt x="1299" y="564"/>
                    <a:pt x="1291" y="556"/>
                  </a:cubicBezTo>
                  <a:close/>
                  <a:moveTo>
                    <a:pt x="18" y="582"/>
                  </a:moveTo>
                  <a:cubicBezTo>
                    <a:pt x="18" y="582"/>
                    <a:pt x="18" y="582"/>
                    <a:pt x="18" y="582"/>
                  </a:cubicBezTo>
                  <a:cubicBezTo>
                    <a:pt x="10" y="584"/>
                    <a:pt x="2" y="597"/>
                    <a:pt x="2" y="612"/>
                  </a:cubicBezTo>
                  <a:cubicBezTo>
                    <a:pt x="2" y="612"/>
                    <a:pt x="2" y="612"/>
                    <a:pt x="2" y="612"/>
                  </a:cubicBezTo>
                  <a:cubicBezTo>
                    <a:pt x="0" y="627"/>
                    <a:pt x="6" y="638"/>
                    <a:pt x="14" y="637"/>
                  </a:cubicBezTo>
                  <a:cubicBezTo>
                    <a:pt x="14" y="637"/>
                    <a:pt x="14" y="637"/>
                    <a:pt x="14" y="637"/>
                  </a:cubicBezTo>
                  <a:cubicBezTo>
                    <a:pt x="22" y="636"/>
                    <a:pt x="30" y="623"/>
                    <a:pt x="31" y="608"/>
                  </a:cubicBezTo>
                  <a:cubicBezTo>
                    <a:pt x="32" y="592"/>
                    <a:pt x="26" y="582"/>
                    <a:pt x="18" y="582"/>
                  </a:cubicBezTo>
                  <a:close/>
                  <a:moveTo>
                    <a:pt x="52" y="577"/>
                  </a:moveTo>
                  <a:cubicBezTo>
                    <a:pt x="52" y="577"/>
                    <a:pt x="52" y="577"/>
                    <a:pt x="52" y="577"/>
                  </a:cubicBezTo>
                  <a:cubicBezTo>
                    <a:pt x="42" y="579"/>
                    <a:pt x="34" y="592"/>
                    <a:pt x="34" y="608"/>
                  </a:cubicBezTo>
                  <a:cubicBezTo>
                    <a:pt x="34" y="608"/>
                    <a:pt x="34" y="608"/>
                    <a:pt x="34" y="608"/>
                  </a:cubicBezTo>
                  <a:cubicBezTo>
                    <a:pt x="33" y="623"/>
                    <a:pt x="39" y="635"/>
                    <a:pt x="49" y="635"/>
                  </a:cubicBezTo>
                  <a:cubicBezTo>
                    <a:pt x="49" y="635"/>
                    <a:pt x="49" y="635"/>
                    <a:pt x="49" y="635"/>
                  </a:cubicBezTo>
                  <a:cubicBezTo>
                    <a:pt x="58" y="634"/>
                    <a:pt x="67" y="621"/>
                    <a:pt x="68" y="604"/>
                  </a:cubicBezTo>
                  <a:cubicBezTo>
                    <a:pt x="69" y="588"/>
                    <a:pt x="62" y="576"/>
                    <a:pt x="52" y="577"/>
                  </a:cubicBezTo>
                  <a:close/>
                  <a:moveTo>
                    <a:pt x="93" y="572"/>
                  </a:moveTo>
                  <a:cubicBezTo>
                    <a:pt x="93" y="572"/>
                    <a:pt x="93" y="572"/>
                    <a:pt x="93" y="572"/>
                  </a:cubicBezTo>
                  <a:cubicBezTo>
                    <a:pt x="82" y="574"/>
                    <a:pt x="72" y="587"/>
                    <a:pt x="71" y="604"/>
                  </a:cubicBezTo>
                  <a:cubicBezTo>
                    <a:pt x="71" y="604"/>
                    <a:pt x="71" y="604"/>
                    <a:pt x="71" y="604"/>
                  </a:cubicBezTo>
                  <a:cubicBezTo>
                    <a:pt x="70" y="620"/>
                    <a:pt x="78" y="633"/>
                    <a:pt x="90" y="632"/>
                  </a:cubicBezTo>
                  <a:cubicBezTo>
                    <a:pt x="90" y="632"/>
                    <a:pt x="90" y="632"/>
                    <a:pt x="90" y="632"/>
                  </a:cubicBezTo>
                  <a:cubicBezTo>
                    <a:pt x="101" y="631"/>
                    <a:pt x="111" y="617"/>
                    <a:pt x="112" y="600"/>
                  </a:cubicBezTo>
                  <a:cubicBezTo>
                    <a:pt x="113" y="583"/>
                    <a:pt x="104" y="571"/>
                    <a:pt x="93" y="572"/>
                  </a:cubicBezTo>
                  <a:close/>
                  <a:moveTo>
                    <a:pt x="140" y="567"/>
                  </a:moveTo>
                  <a:cubicBezTo>
                    <a:pt x="140" y="567"/>
                    <a:pt x="140" y="567"/>
                    <a:pt x="140" y="567"/>
                  </a:cubicBezTo>
                  <a:cubicBezTo>
                    <a:pt x="127" y="569"/>
                    <a:pt x="117" y="583"/>
                    <a:pt x="115" y="600"/>
                  </a:cubicBezTo>
                  <a:cubicBezTo>
                    <a:pt x="115" y="600"/>
                    <a:pt x="115" y="600"/>
                    <a:pt x="115" y="600"/>
                  </a:cubicBezTo>
                  <a:cubicBezTo>
                    <a:pt x="115" y="617"/>
                    <a:pt x="123" y="630"/>
                    <a:pt x="136" y="629"/>
                  </a:cubicBezTo>
                  <a:cubicBezTo>
                    <a:pt x="136" y="629"/>
                    <a:pt x="136" y="629"/>
                    <a:pt x="136" y="629"/>
                  </a:cubicBezTo>
                  <a:cubicBezTo>
                    <a:pt x="149" y="628"/>
                    <a:pt x="160" y="614"/>
                    <a:pt x="161" y="596"/>
                  </a:cubicBezTo>
                  <a:cubicBezTo>
                    <a:pt x="162" y="579"/>
                    <a:pt x="152" y="566"/>
                    <a:pt x="140" y="567"/>
                  </a:cubicBezTo>
                  <a:close/>
                  <a:moveTo>
                    <a:pt x="192" y="562"/>
                  </a:moveTo>
                  <a:cubicBezTo>
                    <a:pt x="192" y="562"/>
                    <a:pt x="192" y="562"/>
                    <a:pt x="192" y="562"/>
                  </a:cubicBezTo>
                  <a:cubicBezTo>
                    <a:pt x="177" y="564"/>
                    <a:pt x="166" y="578"/>
                    <a:pt x="165" y="596"/>
                  </a:cubicBezTo>
                  <a:cubicBezTo>
                    <a:pt x="165" y="596"/>
                    <a:pt x="165" y="596"/>
                    <a:pt x="165" y="596"/>
                  </a:cubicBezTo>
                  <a:cubicBezTo>
                    <a:pt x="164" y="614"/>
                    <a:pt x="174" y="627"/>
                    <a:pt x="189" y="627"/>
                  </a:cubicBezTo>
                  <a:cubicBezTo>
                    <a:pt x="189" y="627"/>
                    <a:pt x="189" y="627"/>
                    <a:pt x="189" y="627"/>
                  </a:cubicBezTo>
                  <a:cubicBezTo>
                    <a:pt x="203" y="626"/>
                    <a:pt x="215" y="611"/>
                    <a:pt x="216" y="593"/>
                  </a:cubicBezTo>
                  <a:cubicBezTo>
                    <a:pt x="217" y="574"/>
                    <a:pt x="206" y="561"/>
                    <a:pt x="192" y="562"/>
                  </a:cubicBezTo>
                  <a:close/>
                  <a:moveTo>
                    <a:pt x="250" y="558"/>
                  </a:moveTo>
                  <a:cubicBezTo>
                    <a:pt x="250" y="558"/>
                    <a:pt x="250" y="558"/>
                    <a:pt x="250" y="558"/>
                  </a:cubicBezTo>
                  <a:cubicBezTo>
                    <a:pt x="234" y="559"/>
                    <a:pt x="222" y="574"/>
                    <a:pt x="221" y="592"/>
                  </a:cubicBezTo>
                  <a:cubicBezTo>
                    <a:pt x="221" y="592"/>
                    <a:pt x="221" y="592"/>
                    <a:pt x="221" y="592"/>
                  </a:cubicBezTo>
                  <a:cubicBezTo>
                    <a:pt x="220" y="611"/>
                    <a:pt x="231" y="625"/>
                    <a:pt x="247" y="624"/>
                  </a:cubicBezTo>
                  <a:cubicBezTo>
                    <a:pt x="247" y="624"/>
                    <a:pt x="247" y="624"/>
                    <a:pt x="247" y="624"/>
                  </a:cubicBezTo>
                  <a:cubicBezTo>
                    <a:pt x="263" y="623"/>
                    <a:pt x="276" y="608"/>
                    <a:pt x="277" y="589"/>
                  </a:cubicBezTo>
                  <a:cubicBezTo>
                    <a:pt x="277" y="570"/>
                    <a:pt x="266" y="557"/>
                    <a:pt x="250" y="558"/>
                  </a:cubicBezTo>
                  <a:close/>
                  <a:moveTo>
                    <a:pt x="314" y="554"/>
                  </a:moveTo>
                  <a:cubicBezTo>
                    <a:pt x="314" y="554"/>
                    <a:pt x="314" y="554"/>
                    <a:pt x="314" y="554"/>
                  </a:cubicBezTo>
                  <a:cubicBezTo>
                    <a:pt x="296" y="555"/>
                    <a:pt x="283" y="570"/>
                    <a:pt x="282" y="589"/>
                  </a:cubicBezTo>
                  <a:cubicBezTo>
                    <a:pt x="282" y="589"/>
                    <a:pt x="282" y="589"/>
                    <a:pt x="282" y="589"/>
                  </a:cubicBezTo>
                  <a:cubicBezTo>
                    <a:pt x="281" y="608"/>
                    <a:pt x="294" y="623"/>
                    <a:pt x="311" y="622"/>
                  </a:cubicBezTo>
                  <a:cubicBezTo>
                    <a:pt x="311" y="622"/>
                    <a:pt x="311" y="622"/>
                    <a:pt x="311" y="622"/>
                  </a:cubicBezTo>
                  <a:cubicBezTo>
                    <a:pt x="328" y="621"/>
                    <a:pt x="342" y="605"/>
                    <a:pt x="343" y="586"/>
                  </a:cubicBezTo>
                  <a:cubicBezTo>
                    <a:pt x="344" y="567"/>
                    <a:pt x="331" y="553"/>
                    <a:pt x="314" y="554"/>
                  </a:cubicBezTo>
                  <a:close/>
                  <a:moveTo>
                    <a:pt x="382" y="550"/>
                  </a:moveTo>
                  <a:cubicBezTo>
                    <a:pt x="382" y="550"/>
                    <a:pt x="382" y="550"/>
                    <a:pt x="382" y="550"/>
                  </a:cubicBezTo>
                  <a:cubicBezTo>
                    <a:pt x="363" y="551"/>
                    <a:pt x="349" y="566"/>
                    <a:pt x="348" y="586"/>
                  </a:cubicBezTo>
                  <a:cubicBezTo>
                    <a:pt x="348" y="586"/>
                    <a:pt x="348" y="586"/>
                    <a:pt x="348" y="586"/>
                  </a:cubicBezTo>
                  <a:cubicBezTo>
                    <a:pt x="348" y="606"/>
                    <a:pt x="361" y="620"/>
                    <a:pt x="380" y="620"/>
                  </a:cubicBezTo>
                  <a:cubicBezTo>
                    <a:pt x="380" y="620"/>
                    <a:pt x="380" y="620"/>
                    <a:pt x="380" y="620"/>
                  </a:cubicBezTo>
                  <a:cubicBezTo>
                    <a:pt x="398" y="619"/>
                    <a:pt x="413" y="603"/>
                    <a:pt x="414" y="583"/>
                  </a:cubicBezTo>
                  <a:cubicBezTo>
                    <a:pt x="414" y="563"/>
                    <a:pt x="400" y="549"/>
                    <a:pt x="382" y="550"/>
                  </a:cubicBezTo>
                  <a:close/>
                  <a:moveTo>
                    <a:pt x="913" y="553"/>
                  </a:moveTo>
                  <a:cubicBezTo>
                    <a:pt x="913" y="553"/>
                    <a:pt x="913" y="553"/>
                    <a:pt x="913" y="553"/>
                  </a:cubicBezTo>
                  <a:cubicBezTo>
                    <a:pt x="896" y="552"/>
                    <a:pt x="883" y="566"/>
                    <a:pt x="883" y="586"/>
                  </a:cubicBezTo>
                  <a:cubicBezTo>
                    <a:pt x="883" y="586"/>
                    <a:pt x="883" y="586"/>
                    <a:pt x="883" y="586"/>
                  </a:cubicBezTo>
                  <a:cubicBezTo>
                    <a:pt x="884" y="605"/>
                    <a:pt x="899" y="621"/>
                    <a:pt x="916" y="622"/>
                  </a:cubicBezTo>
                  <a:cubicBezTo>
                    <a:pt x="916" y="622"/>
                    <a:pt x="916" y="622"/>
                    <a:pt x="916" y="622"/>
                  </a:cubicBezTo>
                  <a:cubicBezTo>
                    <a:pt x="934" y="622"/>
                    <a:pt x="946" y="607"/>
                    <a:pt x="946" y="589"/>
                  </a:cubicBezTo>
                  <a:cubicBezTo>
                    <a:pt x="945" y="569"/>
                    <a:pt x="931" y="554"/>
                    <a:pt x="913" y="553"/>
                  </a:cubicBezTo>
                  <a:close/>
                  <a:moveTo>
                    <a:pt x="1137" y="571"/>
                  </a:moveTo>
                  <a:cubicBezTo>
                    <a:pt x="1137" y="571"/>
                    <a:pt x="1137" y="571"/>
                    <a:pt x="1137" y="571"/>
                  </a:cubicBezTo>
                  <a:cubicBezTo>
                    <a:pt x="1126" y="570"/>
                    <a:pt x="1117" y="583"/>
                    <a:pt x="1118" y="599"/>
                  </a:cubicBezTo>
                  <a:cubicBezTo>
                    <a:pt x="1118" y="599"/>
                    <a:pt x="1118" y="599"/>
                    <a:pt x="1118" y="599"/>
                  </a:cubicBezTo>
                  <a:cubicBezTo>
                    <a:pt x="1119" y="617"/>
                    <a:pt x="1129" y="631"/>
                    <a:pt x="1141" y="632"/>
                  </a:cubicBezTo>
                  <a:cubicBezTo>
                    <a:pt x="1141" y="632"/>
                    <a:pt x="1141" y="632"/>
                    <a:pt x="1141" y="632"/>
                  </a:cubicBezTo>
                  <a:cubicBezTo>
                    <a:pt x="1152" y="632"/>
                    <a:pt x="1160" y="620"/>
                    <a:pt x="1159" y="603"/>
                  </a:cubicBezTo>
                  <a:cubicBezTo>
                    <a:pt x="1158" y="586"/>
                    <a:pt x="1149" y="573"/>
                    <a:pt x="1137" y="571"/>
                  </a:cubicBezTo>
                  <a:close/>
                  <a:moveTo>
                    <a:pt x="1179" y="576"/>
                  </a:moveTo>
                  <a:cubicBezTo>
                    <a:pt x="1179" y="576"/>
                    <a:pt x="1179" y="576"/>
                    <a:pt x="1179" y="576"/>
                  </a:cubicBezTo>
                  <a:cubicBezTo>
                    <a:pt x="1169" y="575"/>
                    <a:pt x="1162" y="587"/>
                    <a:pt x="1162" y="603"/>
                  </a:cubicBezTo>
                  <a:cubicBezTo>
                    <a:pt x="1162" y="603"/>
                    <a:pt x="1162" y="603"/>
                    <a:pt x="1162" y="603"/>
                  </a:cubicBezTo>
                  <a:cubicBezTo>
                    <a:pt x="1164" y="620"/>
                    <a:pt x="1173" y="633"/>
                    <a:pt x="1183" y="634"/>
                  </a:cubicBezTo>
                  <a:cubicBezTo>
                    <a:pt x="1183" y="634"/>
                    <a:pt x="1183" y="634"/>
                    <a:pt x="1183" y="634"/>
                  </a:cubicBezTo>
                  <a:cubicBezTo>
                    <a:pt x="1192" y="635"/>
                    <a:pt x="1199" y="623"/>
                    <a:pt x="1198" y="607"/>
                  </a:cubicBezTo>
                  <a:cubicBezTo>
                    <a:pt x="1197" y="591"/>
                    <a:pt x="1189" y="578"/>
                    <a:pt x="1179" y="576"/>
                  </a:cubicBezTo>
                  <a:close/>
                  <a:moveTo>
                    <a:pt x="1214" y="582"/>
                  </a:moveTo>
                  <a:cubicBezTo>
                    <a:pt x="1214" y="582"/>
                    <a:pt x="1214" y="582"/>
                    <a:pt x="1214" y="582"/>
                  </a:cubicBezTo>
                  <a:cubicBezTo>
                    <a:pt x="1206" y="581"/>
                    <a:pt x="1200" y="592"/>
                    <a:pt x="1201" y="607"/>
                  </a:cubicBezTo>
                  <a:cubicBezTo>
                    <a:pt x="1201" y="607"/>
                    <a:pt x="1201" y="607"/>
                    <a:pt x="1201" y="607"/>
                  </a:cubicBezTo>
                  <a:cubicBezTo>
                    <a:pt x="1202" y="623"/>
                    <a:pt x="1209" y="636"/>
                    <a:pt x="1218" y="637"/>
                  </a:cubicBezTo>
                  <a:cubicBezTo>
                    <a:pt x="1218" y="637"/>
                    <a:pt x="1218" y="637"/>
                    <a:pt x="1218" y="637"/>
                  </a:cubicBezTo>
                  <a:cubicBezTo>
                    <a:pt x="1226" y="637"/>
                    <a:pt x="1232" y="626"/>
                    <a:pt x="1231" y="611"/>
                  </a:cubicBezTo>
                  <a:cubicBezTo>
                    <a:pt x="1230" y="596"/>
                    <a:pt x="1223" y="583"/>
                    <a:pt x="1214" y="582"/>
                  </a:cubicBezTo>
                  <a:close/>
                  <a:moveTo>
                    <a:pt x="1244" y="587"/>
                  </a:moveTo>
                  <a:cubicBezTo>
                    <a:pt x="1244" y="587"/>
                    <a:pt x="1244" y="587"/>
                    <a:pt x="1244" y="587"/>
                  </a:cubicBezTo>
                  <a:cubicBezTo>
                    <a:pt x="1237" y="586"/>
                    <a:pt x="1233" y="596"/>
                    <a:pt x="1233" y="611"/>
                  </a:cubicBezTo>
                  <a:cubicBezTo>
                    <a:pt x="1233" y="611"/>
                    <a:pt x="1233" y="611"/>
                    <a:pt x="1233" y="611"/>
                  </a:cubicBezTo>
                  <a:cubicBezTo>
                    <a:pt x="1235" y="626"/>
                    <a:pt x="1240" y="639"/>
                    <a:pt x="1248" y="640"/>
                  </a:cubicBezTo>
                  <a:cubicBezTo>
                    <a:pt x="1248" y="640"/>
                    <a:pt x="1248" y="640"/>
                    <a:pt x="1248" y="640"/>
                  </a:cubicBezTo>
                  <a:cubicBezTo>
                    <a:pt x="1255" y="640"/>
                    <a:pt x="1259" y="630"/>
                    <a:pt x="1258" y="615"/>
                  </a:cubicBezTo>
                  <a:cubicBezTo>
                    <a:pt x="1257" y="601"/>
                    <a:pt x="1251" y="589"/>
                    <a:pt x="1244" y="587"/>
                  </a:cubicBezTo>
                  <a:close/>
                  <a:moveTo>
                    <a:pt x="1268" y="592"/>
                  </a:moveTo>
                  <a:cubicBezTo>
                    <a:pt x="1268" y="592"/>
                    <a:pt x="1268" y="592"/>
                    <a:pt x="1268" y="592"/>
                  </a:cubicBezTo>
                  <a:cubicBezTo>
                    <a:pt x="1262" y="591"/>
                    <a:pt x="1259" y="601"/>
                    <a:pt x="1260" y="615"/>
                  </a:cubicBezTo>
                  <a:cubicBezTo>
                    <a:pt x="1260" y="615"/>
                    <a:pt x="1260" y="615"/>
                    <a:pt x="1260" y="615"/>
                  </a:cubicBezTo>
                  <a:cubicBezTo>
                    <a:pt x="1261" y="630"/>
                    <a:pt x="1266" y="642"/>
                    <a:pt x="1272" y="642"/>
                  </a:cubicBezTo>
                  <a:cubicBezTo>
                    <a:pt x="1272" y="642"/>
                    <a:pt x="1272" y="642"/>
                    <a:pt x="1272" y="642"/>
                  </a:cubicBezTo>
                  <a:cubicBezTo>
                    <a:pt x="1277" y="643"/>
                    <a:pt x="1280" y="633"/>
                    <a:pt x="1279" y="619"/>
                  </a:cubicBezTo>
                  <a:cubicBezTo>
                    <a:pt x="1278" y="606"/>
                    <a:pt x="1274" y="594"/>
                    <a:pt x="1268" y="592"/>
                  </a:cubicBezTo>
                  <a:close/>
                  <a:moveTo>
                    <a:pt x="1286" y="598"/>
                  </a:moveTo>
                  <a:cubicBezTo>
                    <a:pt x="1286" y="598"/>
                    <a:pt x="1286" y="598"/>
                    <a:pt x="1286" y="598"/>
                  </a:cubicBezTo>
                  <a:cubicBezTo>
                    <a:pt x="1282" y="597"/>
                    <a:pt x="1280" y="606"/>
                    <a:pt x="1280" y="619"/>
                  </a:cubicBezTo>
                  <a:cubicBezTo>
                    <a:pt x="1280" y="619"/>
                    <a:pt x="1280" y="619"/>
                    <a:pt x="1280" y="619"/>
                  </a:cubicBezTo>
                  <a:cubicBezTo>
                    <a:pt x="1282" y="633"/>
                    <a:pt x="1278" y="643"/>
                    <a:pt x="1290" y="645"/>
                  </a:cubicBezTo>
                  <a:cubicBezTo>
                    <a:pt x="1290" y="645"/>
                    <a:pt x="1290" y="645"/>
                    <a:pt x="1290" y="645"/>
                  </a:cubicBezTo>
                  <a:cubicBezTo>
                    <a:pt x="1294" y="646"/>
                    <a:pt x="1295" y="636"/>
                    <a:pt x="1294" y="623"/>
                  </a:cubicBezTo>
                  <a:cubicBezTo>
                    <a:pt x="1293" y="610"/>
                    <a:pt x="1290" y="599"/>
                    <a:pt x="1286" y="598"/>
                  </a:cubicBezTo>
                  <a:close/>
                  <a:moveTo>
                    <a:pt x="1298" y="603"/>
                  </a:moveTo>
                  <a:cubicBezTo>
                    <a:pt x="1296" y="607"/>
                    <a:pt x="1294" y="611"/>
                    <a:pt x="1295" y="624"/>
                  </a:cubicBezTo>
                  <a:cubicBezTo>
                    <a:pt x="1295" y="624"/>
                    <a:pt x="1295" y="624"/>
                    <a:pt x="1295" y="624"/>
                  </a:cubicBezTo>
                  <a:cubicBezTo>
                    <a:pt x="1296" y="637"/>
                    <a:pt x="1299" y="652"/>
                    <a:pt x="1302" y="648"/>
                  </a:cubicBezTo>
                  <a:cubicBezTo>
                    <a:pt x="1305" y="645"/>
                    <a:pt x="1305" y="640"/>
                    <a:pt x="1304" y="627"/>
                  </a:cubicBezTo>
                  <a:cubicBezTo>
                    <a:pt x="1303" y="615"/>
                    <a:pt x="1300" y="599"/>
                    <a:pt x="1298" y="603"/>
                  </a:cubicBezTo>
                  <a:close/>
                  <a:moveTo>
                    <a:pt x="49" y="639"/>
                  </a:moveTo>
                  <a:cubicBezTo>
                    <a:pt x="49" y="639"/>
                    <a:pt x="49" y="639"/>
                    <a:pt x="49" y="639"/>
                  </a:cubicBezTo>
                  <a:cubicBezTo>
                    <a:pt x="39" y="640"/>
                    <a:pt x="31" y="653"/>
                    <a:pt x="31" y="669"/>
                  </a:cubicBezTo>
                  <a:cubicBezTo>
                    <a:pt x="31" y="669"/>
                    <a:pt x="31" y="669"/>
                    <a:pt x="31" y="669"/>
                  </a:cubicBezTo>
                  <a:cubicBezTo>
                    <a:pt x="31" y="685"/>
                    <a:pt x="38" y="697"/>
                    <a:pt x="47" y="697"/>
                  </a:cubicBezTo>
                  <a:cubicBezTo>
                    <a:pt x="47" y="697"/>
                    <a:pt x="47" y="697"/>
                    <a:pt x="47" y="697"/>
                  </a:cubicBezTo>
                  <a:cubicBezTo>
                    <a:pt x="57" y="697"/>
                    <a:pt x="65" y="684"/>
                    <a:pt x="66" y="667"/>
                  </a:cubicBezTo>
                  <a:cubicBezTo>
                    <a:pt x="66" y="651"/>
                    <a:pt x="58" y="638"/>
                    <a:pt x="49" y="639"/>
                  </a:cubicBezTo>
                  <a:close/>
                  <a:moveTo>
                    <a:pt x="89" y="636"/>
                  </a:moveTo>
                  <a:cubicBezTo>
                    <a:pt x="89" y="636"/>
                    <a:pt x="89" y="636"/>
                    <a:pt x="89" y="636"/>
                  </a:cubicBezTo>
                  <a:cubicBezTo>
                    <a:pt x="78" y="637"/>
                    <a:pt x="69" y="651"/>
                    <a:pt x="69" y="667"/>
                  </a:cubicBezTo>
                  <a:cubicBezTo>
                    <a:pt x="69" y="667"/>
                    <a:pt x="69" y="667"/>
                    <a:pt x="69" y="667"/>
                  </a:cubicBezTo>
                  <a:cubicBezTo>
                    <a:pt x="69" y="684"/>
                    <a:pt x="76" y="697"/>
                    <a:pt x="88" y="697"/>
                  </a:cubicBezTo>
                  <a:cubicBezTo>
                    <a:pt x="88" y="697"/>
                    <a:pt x="88" y="697"/>
                    <a:pt x="88" y="697"/>
                  </a:cubicBezTo>
                  <a:cubicBezTo>
                    <a:pt x="99" y="697"/>
                    <a:pt x="109" y="683"/>
                    <a:pt x="109" y="666"/>
                  </a:cubicBezTo>
                  <a:cubicBezTo>
                    <a:pt x="109" y="649"/>
                    <a:pt x="101" y="636"/>
                    <a:pt x="89" y="636"/>
                  </a:cubicBezTo>
                  <a:close/>
                  <a:moveTo>
                    <a:pt x="188" y="632"/>
                  </a:moveTo>
                  <a:cubicBezTo>
                    <a:pt x="188" y="632"/>
                    <a:pt x="188" y="632"/>
                    <a:pt x="188" y="632"/>
                  </a:cubicBezTo>
                  <a:cubicBezTo>
                    <a:pt x="174" y="633"/>
                    <a:pt x="163" y="647"/>
                    <a:pt x="163" y="665"/>
                  </a:cubicBezTo>
                  <a:cubicBezTo>
                    <a:pt x="163" y="665"/>
                    <a:pt x="163" y="665"/>
                    <a:pt x="163" y="665"/>
                  </a:cubicBezTo>
                  <a:cubicBezTo>
                    <a:pt x="163" y="683"/>
                    <a:pt x="173" y="697"/>
                    <a:pt x="187" y="697"/>
                  </a:cubicBezTo>
                  <a:cubicBezTo>
                    <a:pt x="187" y="697"/>
                    <a:pt x="187" y="697"/>
                    <a:pt x="187" y="697"/>
                  </a:cubicBezTo>
                  <a:cubicBezTo>
                    <a:pt x="202" y="697"/>
                    <a:pt x="214" y="682"/>
                    <a:pt x="214" y="664"/>
                  </a:cubicBezTo>
                  <a:cubicBezTo>
                    <a:pt x="214" y="645"/>
                    <a:pt x="203" y="631"/>
                    <a:pt x="188" y="632"/>
                  </a:cubicBezTo>
                  <a:close/>
                  <a:moveTo>
                    <a:pt x="247" y="629"/>
                  </a:moveTo>
                  <a:cubicBezTo>
                    <a:pt x="247" y="629"/>
                    <a:pt x="247" y="629"/>
                    <a:pt x="247" y="629"/>
                  </a:cubicBezTo>
                  <a:cubicBezTo>
                    <a:pt x="231" y="630"/>
                    <a:pt x="219" y="645"/>
                    <a:pt x="218" y="664"/>
                  </a:cubicBezTo>
                  <a:cubicBezTo>
                    <a:pt x="218" y="664"/>
                    <a:pt x="218" y="664"/>
                    <a:pt x="218" y="664"/>
                  </a:cubicBezTo>
                  <a:cubicBezTo>
                    <a:pt x="218" y="683"/>
                    <a:pt x="230" y="697"/>
                    <a:pt x="246" y="697"/>
                  </a:cubicBezTo>
                  <a:cubicBezTo>
                    <a:pt x="246" y="697"/>
                    <a:pt x="246" y="697"/>
                    <a:pt x="246" y="697"/>
                  </a:cubicBezTo>
                  <a:cubicBezTo>
                    <a:pt x="262" y="697"/>
                    <a:pt x="275" y="682"/>
                    <a:pt x="275" y="663"/>
                  </a:cubicBezTo>
                  <a:cubicBezTo>
                    <a:pt x="275" y="643"/>
                    <a:pt x="263" y="629"/>
                    <a:pt x="247" y="629"/>
                  </a:cubicBezTo>
                  <a:close/>
                  <a:moveTo>
                    <a:pt x="981" y="629"/>
                  </a:moveTo>
                  <a:cubicBezTo>
                    <a:pt x="981" y="629"/>
                    <a:pt x="981" y="629"/>
                    <a:pt x="981" y="629"/>
                  </a:cubicBezTo>
                  <a:cubicBezTo>
                    <a:pt x="965" y="629"/>
                    <a:pt x="952" y="643"/>
                    <a:pt x="952" y="663"/>
                  </a:cubicBezTo>
                  <a:cubicBezTo>
                    <a:pt x="952" y="663"/>
                    <a:pt x="952" y="663"/>
                    <a:pt x="952" y="663"/>
                  </a:cubicBezTo>
                  <a:cubicBezTo>
                    <a:pt x="953" y="682"/>
                    <a:pt x="966" y="697"/>
                    <a:pt x="982" y="697"/>
                  </a:cubicBezTo>
                  <a:cubicBezTo>
                    <a:pt x="982" y="697"/>
                    <a:pt x="982" y="697"/>
                    <a:pt x="982" y="697"/>
                  </a:cubicBezTo>
                  <a:cubicBezTo>
                    <a:pt x="998" y="697"/>
                    <a:pt x="1010" y="682"/>
                    <a:pt x="1010" y="664"/>
                  </a:cubicBezTo>
                  <a:cubicBezTo>
                    <a:pt x="1009" y="645"/>
                    <a:pt x="997" y="630"/>
                    <a:pt x="981" y="629"/>
                  </a:cubicBezTo>
                  <a:close/>
                  <a:moveTo>
                    <a:pt x="1040" y="631"/>
                  </a:moveTo>
                  <a:cubicBezTo>
                    <a:pt x="1040" y="631"/>
                    <a:pt x="1040" y="631"/>
                    <a:pt x="1040" y="631"/>
                  </a:cubicBezTo>
                  <a:cubicBezTo>
                    <a:pt x="1025" y="631"/>
                    <a:pt x="1014" y="645"/>
                    <a:pt x="1014" y="664"/>
                  </a:cubicBezTo>
                  <a:cubicBezTo>
                    <a:pt x="1014" y="664"/>
                    <a:pt x="1014" y="664"/>
                    <a:pt x="1014" y="664"/>
                  </a:cubicBezTo>
                  <a:cubicBezTo>
                    <a:pt x="1015" y="683"/>
                    <a:pt x="1026" y="697"/>
                    <a:pt x="1041" y="697"/>
                  </a:cubicBezTo>
                  <a:cubicBezTo>
                    <a:pt x="1041" y="697"/>
                    <a:pt x="1041" y="697"/>
                    <a:pt x="1041" y="697"/>
                  </a:cubicBezTo>
                  <a:cubicBezTo>
                    <a:pt x="1056" y="697"/>
                    <a:pt x="1066" y="683"/>
                    <a:pt x="1066" y="665"/>
                  </a:cubicBezTo>
                  <a:cubicBezTo>
                    <a:pt x="1066" y="647"/>
                    <a:pt x="1055" y="632"/>
                    <a:pt x="1040" y="631"/>
                  </a:cubicBezTo>
                  <a:close/>
                  <a:moveTo>
                    <a:pt x="1094" y="634"/>
                  </a:moveTo>
                  <a:cubicBezTo>
                    <a:pt x="1094" y="634"/>
                    <a:pt x="1094" y="634"/>
                    <a:pt x="1094" y="634"/>
                  </a:cubicBezTo>
                  <a:cubicBezTo>
                    <a:pt x="1080" y="633"/>
                    <a:pt x="1070" y="647"/>
                    <a:pt x="1070" y="665"/>
                  </a:cubicBezTo>
                  <a:cubicBezTo>
                    <a:pt x="1070" y="665"/>
                    <a:pt x="1070" y="665"/>
                    <a:pt x="1070" y="665"/>
                  </a:cubicBezTo>
                  <a:cubicBezTo>
                    <a:pt x="1071" y="683"/>
                    <a:pt x="1081" y="697"/>
                    <a:pt x="1095" y="697"/>
                  </a:cubicBezTo>
                  <a:cubicBezTo>
                    <a:pt x="1095" y="697"/>
                    <a:pt x="1095" y="697"/>
                    <a:pt x="1095" y="697"/>
                  </a:cubicBezTo>
                  <a:cubicBezTo>
                    <a:pt x="1108" y="697"/>
                    <a:pt x="1117" y="683"/>
                    <a:pt x="1117" y="666"/>
                  </a:cubicBezTo>
                  <a:cubicBezTo>
                    <a:pt x="1117" y="648"/>
                    <a:pt x="1107" y="634"/>
                    <a:pt x="1094" y="634"/>
                  </a:cubicBezTo>
                  <a:close/>
                  <a:moveTo>
                    <a:pt x="1141" y="636"/>
                  </a:moveTo>
                  <a:cubicBezTo>
                    <a:pt x="1141" y="636"/>
                    <a:pt x="1141" y="636"/>
                    <a:pt x="1141" y="636"/>
                  </a:cubicBezTo>
                  <a:cubicBezTo>
                    <a:pt x="1130" y="636"/>
                    <a:pt x="1121" y="649"/>
                    <a:pt x="1121" y="666"/>
                  </a:cubicBezTo>
                  <a:cubicBezTo>
                    <a:pt x="1121" y="666"/>
                    <a:pt x="1121" y="666"/>
                    <a:pt x="1121" y="666"/>
                  </a:cubicBezTo>
                  <a:cubicBezTo>
                    <a:pt x="1121" y="683"/>
                    <a:pt x="1131" y="697"/>
                    <a:pt x="1142" y="697"/>
                  </a:cubicBezTo>
                  <a:cubicBezTo>
                    <a:pt x="1142" y="697"/>
                    <a:pt x="1142" y="697"/>
                    <a:pt x="1142" y="697"/>
                  </a:cubicBezTo>
                  <a:cubicBezTo>
                    <a:pt x="1154" y="697"/>
                    <a:pt x="1162" y="684"/>
                    <a:pt x="1162" y="667"/>
                  </a:cubicBezTo>
                  <a:cubicBezTo>
                    <a:pt x="1162" y="650"/>
                    <a:pt x="1153" y="637"/>
                    <a:pt x="1141" y="636"/>
                  </a:cubicBezTo>
                  <a:close/>
                  <a:moveTo>
                    <a:pt x="1183" y="639"/>
                  </a:moveTo>
                  <a:cubicBezTo>
                    <a:pt x="1183" y="639"/>
                    <a:pt x="1183" y="639"/>
                    <a:pt x="1183" y="639"/>
                  </a:cubicBezTo>
                  <a:cubicBezTo>
                    <a:pt x="1173" y="638"/>
                    <a:pt x="1165" y="651"/>
                    <a:pt x="1165" y="667"/>
                  </a:cubicBezTo>
                  <a:cubicBezTo>
                    <a:pt x="1165" y="667"/>
                    <a:pt x="1165" y="667"/>
                    <a:pt x="1165" y="667"/>
                  </a:cubicBezTo>
                  <a:cubicBezTo>
                    <a:pt x="1166" y="684"/>
                    <a:pt x="1174" y="697"/>
                    <a:pt x="1184" y="697"/>
                  </a:cubicBezTo>
                  <a:cubicBezTo>
                    <a:pt x="1184" y="697"/>
                    <a:pt x="1184" y="697"/>
                    <a:pt x="1184" y="697"/>
                  </a:cubicBezTo>
                  <a:cubicBezTo>
                    <a:pt x="1194" y="697"/>
                    <a:pt x="1201" y="685"/>
                    <a:pt x="1201" y="668"/>
                  </a:cubicBezTo>
                  <a:cubicBezTo>
                    <a:pt x="1200" y="652"/>
                    <a:pt x="1193" y="639"/>
                    <a:pt x="1183" y="639"/>
                  </a:cubicBezTo>
                  <a:close/>
                  <a:moveTo>
                    <a:pt x="1218" y="641"/>
                  </a:moveTo>
                  <a:cubicBezTo>
                    <a:pt x="1218" y="641"/>
                    <a:pt x="1218" y="641"/>
                    <a:pt x="1218" y="641"/>
                  </a:cubicBezTo>
                  <a:cubicBezTo>
                    <a:pt x="1210" y="641"/>
                    <a:pt x="1204" y="653"/>
                    <a:pt x="1203" y="668"/>
                  </a:cubicBezTo>
                  <a:cubicBezTo>
                    <a:pt x="1203" y="668"/>
                    <a:pt x="1203" y="668"/>
                    <a:pt x="1203" y="668"/>
                  </a:cubicBezTo>
                  <a:cubicBezTo>
                    <a:pt x="1204" y="685"/>
                    <a:pt x="1211" y="697"/>
                    <a:pt x="1219" y="697"/>
                  </a:cubicBezTo>
                  <a:cubicBezTo>
                    <a:pt x="1219" y="697"/>
                    <a:pt x="1219" y="697"/>
                    <a:pt x="1219" y="697"/>
                  </a:cubicBezTo>
                  <a:cubicBezTo>
                    <a:pt x="1228" y="697"/>
                    <a:pt x="1234" y="685"/>
                    <a:pt x="1234" y="670"/>
                  </a:cubicBezTo>
                  <a:cubicBezTo>
                    <a:pt x="1233" y="654"/>
                    <a:pt x="1227" y="642"/>
                    <a:pt x="1218" y="641"/>
                  </a:cubicBezTo>
                  <a:close/>
                  <a:moveTo>
                    <a:pt x="1248" y="644"/>
                  </a:moveTo>
                  <a:cubicBezTo>
                    <a:pt x="1248" y="644"/>
                    <a:pt x="1248" y="644"/>
                    <a:pt x="1248" y="644"/>
                  </a:cubicBezTo>
                  <a:cubicBezTo>
                    <a:pt x="1241" y="643"/>
                    <a:pt x="1235" y="655"/>
                    <a:pt x="1236" y="670"/>
                  </a:cubicBezTo>
                  <a:cubicBezTo>
                    <a:pt x="1236" y="670"/>
                    <a:pt x="1236" y="670"/>
                    <a:pt x="1236" y="670"/>
                  </a:cubicBezTo>
                  <a:cubicBezTo>
                    <a:pt x="1236" y="685"/>
                    <a:pt x="1242" y="697"/>
                    <a:pt x="1249" y="697"/>
                  </a:cubicBezTo>
                  <a:cubicBezTo>
                    <a:pt x="1249" y="697"/>
                    <a:pt x="1249" y="697"/>
                    <a:pt x="1249" y="697"/>
                  </a:cubicBezTo>
                  <a:cubicBezTo>
                    <a:pt x="1256" y="697"/>
                    <a:pt x="1261" y="686"/>
                    <a:pt x="1261" y="671"/>
                  </a:cubicBezTo>
                  <a:cubicBezTo>
                    <a:pt x="1260" y="656"/>
                    <a:pt x="1255" y="644"/>
                    <a:pt x="1248" y="644"/>
                  </a:cubicBezTo>
                  <a:close/>
                  <a:moveTo>
                    <a:pt x="1272" y="646"/>
                  </a:moveTo>
                  <a:cubicBezTo>
                    <a:pt x="1272" y="646"/>
                    <a:pt x="1272" y="646"/>
                    <a:pt x="1272" y="646"/>
                  </a:cubicBezTo>
                  <a:cubicBezTo>
                    <a:pt x="1267" y="646"/>
                    <a:pt x="1262" y="656"/>
                    <a:pt x="1262" y="671"/>
                  </a:cubicBezTo>
                  <a:cubicBezTo>
                    <a:pt x="1262" y="671"/>
                    <a:pt x="1262" y="671"/>
                    <a:pt x="1262" y="671"/>
                  </a:cubicBezTo>
                  <a:cubicBezTo>
                    <a:pt x="1263" y="686"/>
                    <a:pt x="1268" y="697"/>
                    <a:pt x="1273" y="697"/>
                  </a:cubicBezTo>
                  <a:cubicBezTo>
                    <a:pt x="1273" y="697"/>
                    <a:pt x="1273" y="697"/>
                    <a:pt x="1273" y="697"/>
                  </a:cubicBezTo>
                  <a:cubicBezTo>
                    <a:pt x="1279" y="697"/>
                    <a:pt x="1282" y="686"/>
                    <a:pt x="1282" y="672"/>
                  </a:cubicBezTo>
                  <a:cubicBezTo>
                    <a:pt x="1281" y="658"/>
                    <a:pt x="1277" y="647"/>
                    <a:pt x="1272" y="646"/>
                  </a:cubicBezTo>
                  <a:close/>
                  <a:moveTo>
                    <a:pt x="1290" y="649"/>
                  </a:moveTo>
                  <a:cubicBezTo>
                    <a:pt x="1290" y="649"/>
                    <a:pt x="1290" y="649"/>
                    <a:pt x="1290" y="649"/>
                  </a:cubicBezTo>
                  <a:cubicBezTo>
                    <a:pt x="1286" y="648"/>
                    <a:pt x="1283" y="659"/>
                    <a:pt x="1283" y="672"/>
                  </a:cubicBezTo>
                  <a:cubicBezTo>
                    <a:pt x="1283" y="672"/>
                    <a:pt x="1283" y="672"/>
                    <a:pt x="1283" y="672"/>
                  </a:cubicBezTo>
                  <a:cubicBezTo>
                    <a:pt x="1284" y="686"/>
                    <a:pt x="1280" y="697"/>
                    <a:pt x="1291" y="697"/>
                  </a:cubicBezTo>
                  <a:cubicBezTo>
                    <a:pt x="1291" y="697"/>
                    <a:pt x="1291" y="697"/>
                    <a:pt x="1291" y="697"/>
                  </a:cubicBezTo>
                  <a:cubicBezTo>
                    <a:pt x="1295" y="697"/>
                    <a:pt x="1297" y="686"/>
                    <a:pt x="1297" y="673"/>
                  </a:cubicBezTo>
                  <a:cubicBezTo>
                    <a:pt x="1296" y="660"/>
                    <a:pt x="1301" y="651"/>
                    <a:pt x="1290" y="649"/>
                  </a:cubicBezTo>
                  <a:close/>
                  <a:moveTo>
                    <a:pt x="1302" y="651"/>
                  </a:moveTo>
                  <a:cubicBezTo>
                    <a:pt x="1298" y="655"/>
                    <a:pt x="1298" y="660"/>
                    <a:pt x="1298" y="674"/>
                  </a:cubicBezTo>
                  <a:cubicBezTo>
                    <a:pt x="1298" y="674"/>
                    <a:pt x="1298" y="674"/>
                    <a:pt x="1298" y="674"/>
                  </a:cubicBezTo>
                  <a:cubicBezTo>
                    <a:pt x="1298" y="686"/>
                    <a:pt x="1301" y="699"/>
                    <a:pt x="1303" y="697"/>
                  </a:cubicBezTo>
                  <a:cubicBezTo>
                    <a:pt x="1306" y="695"/>
                    <a:pt x="1307" y="687"/>
                    <a:pt x="1307" y="675"/>
                  </a:cubicBezTo>
                  <a:cubicBezTo>
                    <a:pt x="1306" y="662"/>
                    <a:pt x="1306" y="648"/>
                    <a:pt x="1302" y="651"/>
                  </a:cubicBezTo>
                  <a:close/>
                  <a:moveTo>
                    <a:pt x="47" y="701"/>
                  </a:moveTo>
                  <a:cubicBezTo>
                    <a:pt x="47" y="701"/>
                    <a:pt x="47" y="701"/>
                    <a:pt x="47" y="701"/>
                  </a:cubicBezTo>
                  <a:cubicBezTo>
                    <a:pt x="38" y="702"/>
                    <a:pt x="31" y="714"/>
                    <a:pt x="31" y="730"/>
                  </a:cubicBezTo>
                  <a:cubicBezTo>
                    <a:pt x="31" y="730"/>
                    <a:pt x="31" y="730"/>
                    <a:pt x="31" y="730"/>
                  </a:cubicBezTo>
                  <a:cubicBezTo>
                    <a:pt x="32" y="746"/>
                    <a:pt x="40" y="759"/>
                    <a:pt x="49" y="760"/>
                  </a:cubicBezTo>
                  <a:cubicBezTo>
                    <a:pt x="49" y="760"/>
                    <a:pt x="49" y="760"/>
                    <a:pt x="49" y="760"/>
                  </a:cubicBezTo>
                  <a:cubicBezTo>
                    <a:pt x="59" y="760"/>
                    <a:pt x="66" y="748"/>
                    <a:pt x="66" y="731"/>
                  </a:cubicBezTo>
                  <a:cubicBezTo>
                    <a:pt x="65" y="715"/>
                    <a:pt x="58" y="702"/>
                    <a:pt x="47" y="701"/>
                  </a:cubicBezTo>
                  <a:close/>
                  <a:moveTo>
                    <a:pt x="982" y="702"/>
                  </a:moveTo>
                  <a:cubicBezTo>
                    <a:pt x="982" y="702"/>
                    <a:pt x="982" y="702"/>
                    <a:pt x="982" y="702"/>
                  </a:cubicBezTo>
                  <a:cubicBezTo>
                    <a:pt x="966" y="703"/>
                    <a:pt x="953" y="718"/>
                    <a:pt x="952" y="737"/>
                  </a:cubicBezTo>
                  <a:cubicBezTo>
                    <a:pt x="952" y="737"/>
                    <a:pt x="952" y="737"/>
                    <a:pt x="952" y="737"/>
                  </a:cubicBezTo>
                  <a:cubicBezTo>
                    <a:pt x="953" y="756"/>
                    <a:pt x="965" y="771"/>
                    <a:pt x="981" y="770"/>
                  </a:cubicBezTo>
                  <a:cubicBezTo>
                    <a:pt x="981" y="770"/>
                    <a:pt x="981" y="770"/>
                    <a:pt x="981" y="770"/>
                  </a:cubicBezTo>
                  <a:cubicBezTo>
                    <a:pt x="997" y="770"/>
                    <a:pt x="1009" y="754"/>
                    <a:pt x="1010" y="736"/>
                  </a:cubicBezTo>
                  <a:cubicBezTo>
                    <a:pt x="1010" y="717"/>
                    <a:pt x="998" y="702"/>
                    <a:pt x="982" y="702"/>
                  </a:cubicBezTo>
                  <a:close/>
                  <a:moveTo>
                    <a:pt x="1041" y="702"/>
                  </a:moveTo>
                  <a:cubicBezTo>
                    <a:pt x="1041" y="702"/>
                    <a:pt x="1041" y="702"/>
                    <a:pt x="1041" y="702"/>
                  </a:cubicBezTo>
                  <a:cubicBezTo>
                    <a:pt x="1027" y="703"/>
                    <a:pt x="1014" y="717"/>
                    <a:pt x="1014" y="736"/>
                  </a:cubicBezTo>
                  <a:cubicBezTo>
                    <a:pt x="1014" y="736"/>
                    <a:pt x="1014" y="736"/>
                    <a:pt x="1014" y="736"/>
                  </a:cubicBezTo>
                  <a:cubicBezTo>
                    <a:pt x="1014" y="755"/>
                    <a:pt x="1025" y="768"/>
                    <a:pt x="1040" y="768"/>
                  </a:cubicBezTo>
                  <a:cubicBezTo>
                    <a:pt x="1040" y="768"/>
                    <a:pt x="1040" y="768"/>
                    <a:pt x="1040" y="768"/>
                  </a:cubicBezTo>
                  <a:cubicBezTo>
                    <a:pt x="1055" y="767"/>
                    <a:pt x="1066" y="753"/>
                    <a:pt x="1066" y="734"/>
                  </a:cubicBezTo>
                  <a:cubicBezTo>
                    <a:pt x="1066" y="716"/>
                    <a:pt x="1056" y="702"/>
                    <a:pt x="1041" y="702"/>
                  </a:cubicBezTo>
                  <a:close/>
                  <a:moveTo>
                    <a:pt x="1095" y="702"/>
                  </a:moveTo>
                  <a:cubicBezTo>
                    <a:pt x="1095" y="702"/>
                    <a:pt x="1095" y="702"/>
                    <a:pt x="1095" y="702"/>
                  </a:cubicBezTo>
                  <a:cubicBezTo>
                    <a:pt x="1082" y="702"/>
                    <a:pt x="1070" y="716"/>
                    <a:pt x="1070" y="734"/>
                  </a:cubicBezTo>
                  <a:cubicBezTo>
                    <a:pt x="1070" y="734"/>
                    <a:pt x="1070" y="734"/>
                    <a:pt x="1070" y="734"/>
                  </a:cubicBezTo>
                  <a:cubicBezTo>
                    <a:pt x="1070" y="753"/>
                    <a:pt x="1080" y="766"/>
                    <a:pt x="1093" y="765"/>
                  </a:cubicBezTo>
                  <a:cubicBezTo>
                    <a:pt x="1093" y="765"/>
                    <a:pt x="1093" y="765"/>
                    <a:pt x="1093" y="765"/>
                  </a:cubicBezTo>
                  <a:cubicBezTo>
                    <a:pt x="1106" y="765"/>
                    <a:pt x="1116" y="751"/>
                    <a:pt x="1117" y="733"/>
                  </a:cubicBezTo>
                  <a:cubicBezTo>
                    <a:pt x="1117" y="716"/>
                    <a:pt x="1108" y="702"/>
                    <a:pt x="1095" y="702"/>
                  </a:cubicBezTo>
                  <a:close/>
                  <a:moveTo>
                    <a:pt x="1142" y="702"/>
                  </a:moveTo>
                  <a:cubicBezTo>
                    <a:pt x="1142" y="702"/>
                    <a:pt x="1142" y="702"/>
                    <a:pt x="1142" y="702"/>
                  </a:cubicBezTo>
                  <a:cubicBezTo>
                    <a:pt x="1131" y="702"/>
                    <a:pt x="1121" y="715"/>
                    <a:pt x="1121" y="733"/>
                  </a:cubicBezTo>
                  <a:cubicBezTo>
                    <a:pt x="1121" y="733"/>
                    <a:pt x="1121" y="733"/>
                    <a:pt x="1121" y="733"/>
                  </a:cubicBezTo>
                  <a:cubicBezTo>
                    <a:pt x="1120" y="750"/>
                    <a:pt x="1129" y="763"/>
                    <a:pt x="1141" y="763"/>
                  </a:cubicBezTo>
                  <a:cubicBezTo>
                    <a:pt x="1141" y="763"/>
                    <a:pt x="1141" y="763"/>
                    <a:pt x="1141" y="763"/>
                  </a:cubicBezTo>
                  <a:cubicBezTo>
                    <a:pt x="1152" y="762"/>
                    <a:pt x="1161" y="748"/>
                    <a:pt x="1162" y="732"/>
                  </a:cubicBezTo>
                  <a:cubicBezTo>
                    <a:pt x="1162" y="715"/>
                    <a:pt x="1154" y="702"/>
                    <a:pt x="1142" y="702"/>
                  </a:cubicBezTo>
                  <a:close/>
                  <a:moveTo>
                    <a:pt x="1184" y="701"/>
                  </a:moveTo>
                  <a:cubicBezTo>
                    <a:pt x="1184" y="701"/>
                    <a:pt x="1184" y="701"/>
                    <a:pt x="1184" y="701"/>
                  </a:cubicBezTo>
                  <a:cubicBezTo>
                    <a:pt x="1174" y="702"/>
                    <a:pt x="1166" y="715"/>
                    <a:pt x="1165" y="731"/>
                  </a:cubicBezTo>
                  <a:cubicBezTo>
                    <a:pt x="1165" y="731"/>
                    <a:pt x="1165" y="731"/>
                    <a:pt x="1165" y="731"/>
                  </a:cubicBezTo>
                  <a:cubicBezTo>
                    <a:pt x="1165" y="748"/>
                    <a:pt x="1172" y="761"/>
                    <a:pt x="1182" y="760"/>
                  </a:cubicBezTo>
                  <a:cubicBezTo>
                    <a:pt x="1182" y="760"/>
                    <a:pt x="1182" y="760"/>
                    <a:pt x="1182" y="760"/>
                  </a:cubicBezTo>
                  <a:cubicBezTo>
                    <a:pt x="1192" y="759"/>
                    <a:pt x="1200" y="746"/>
                    <a:pt x="1201" y="730"/>
                  </a:cubicBezTo>
                  <a:cubicBezTo>
                    <a:pt x="1201" y="714"/>
                    <a:pt x="1194" y="702"/>
                    <a:pt x="1184" y="701"/>
                  </a:cubicBezTo>
                  <a:close/>
                  <a:moveTo>
                    <a:pt x="1219" y="701"/>
                  </a:moveTo>
                  <a:cubicBezTo>
                    <a:pt x="1219" y="701"/>
                    <a:pt x="1219" y="701"/>
                    <a:pt x="1219" y="701"/>
                  </a:cubicBezTo>
                  <a:cubicBezTo>
                    <a:pt x="1211" y="702"/>
                    <a:pt x="1203" y="714"/>
                    <a:pt x="1203" y="730"/>
                  </a:cubicBezTo>
                  <a:cubicBezTo>
                    <a:pt x="1203" y="730"/>
                    <a:pt x="1203" y="730"/>
                    <a:pt x="1203" y="730"/>
                  </a:cubicBezTo>
                  <a:cubicBezTo>
                    <a:pt x="1203" y="746"/>
                    <a:pt x="1210" y="758"/>
                    <a:pt x="1218" y="757"/>
                  </a:cubicBezTo>
                  <a:cubicBezTo>
                    <a:pt x="1218" y="757"/>
                    <a:pt x="1218" y="757"/>
                    <a:pt x="1218" y="757"/>
                  </a:cubicBezTo>
                  <a:cubicBezTo>
                    <a:pt x="1227" y="756"/>
                    <a:pt x="1233" y="744"/>
                    <a:pt x="1234" y="729"/>
                  </a:cubicBezTo>
                  <a:cubicBezTo>
                    <a:pt x="1234" y="713"/>
                    <a:pt x="1228" y="701"/>
                    <a:pt x="1219" y="701"/>
                  </a:cubicBezTo>
                  <a:close/>
                  <a:moveTo>
                    <a:pt x="1249" y="701"/>
                  </a:moveTo>
                  <a:cubicBezTo>
                    <a:pt x="1249" y="701"/>
                    <a:pt x="1249" y="701"/>
                    <a:pt x="1249" y="701"/>
                  </a:cubicBezTo>
                  <a:cubicBezTo>
                    <a:pt x="1242" y="701"/>
                    <a:pt x="1236" y="713"/>
                    <a:pt x="1236" y="728"/>
                  </a:cubicBezTo>
                  <a:cubicBezTo>
                    <a:pt x="1236" y="728"/>
                    <a:pt x="1236" y="728"/>
                    <a:pt x="1236" y="728"/>
                  </a:cubicBezTo>
                  <a:cubicBezTo>
                    <a:pt x="1236" y="744"/>
                    <a:pt x="1241" y="755"/>
                    <a:pt x="1248" y="754"/>
                  </a:cubicBezTo>
                  <a:cubicBezTo>
                    <a:pt x="1248" y="754"/>
                    <a:pt x="1248" y="754"/>
                    <a:pt x="1248" y="754"/>
                  </a:cubicBezTo>
                  <a:cubicBezTo>
                    <a:pt x="1255" y="753"/>
                    <a:pt x="1260" y="742"/>
                    <a:pt x="1261" y="727"/>
                  </a:cubicBezTo>
                  <a:cubicBezTo>
                    <a:pt x="1261" y="712"/>
                    <a:pt x="1256" y="701"/>
                    <a:pt x="1249" y="701"/>
                  </a:cubicBezTo>
                  <a:close/>
                  <a:moveTo>
                    <a:pt x="1273" y="701"/>
                  </a:moveTo>
                  <a:cubicBezTo>
                    <a:pt x="1273" y="701"/>
                    <a:pt x="1273" y="701"/>
                    <a:pt x="1273" y="701"/>
                  </a:cubicBezTo>
                  <a:cubicBezTo>
                    <a:pt x="1267" y="701"/>
                    <a:pt x="1263" y="712"/>
                    <a:pt x="1262" y="727"/>
                  </a:cubicBezTo>
                  <a:cubicBezTo>
                    <a:pt x="1262" y="727"/>
                    <a:pt x="1262" y="727"/>
                    <a:pt x="1262" y="727"/>
                  </a:cubicBezTo>
                  <a:cubicBezTo>
                    <a:pt x="1262" y="741"/>
                    <a:pt x="1266" y="752"/>
                    <a:pt x="1272" y="751"/>
                  </a:cubicBezTo>
                  <a:cubicBezTo>
                    <a:pt x="1272" y="751"/>
                    <a:pt x="1272" y="751"/>
                    <a:pt x="1272" y="751"/>
                  </a:cubicBezTo>
                  <a:cubicBezTo>
                    <a:pt x="1277" y="750"/>
                    <a:pt x="1281" y="739"/>
                    <a:pt x="1282" y="725"/>
                  </a:cubicBezTo>
                  <a:cubicBezTo>
                    <a:pt x="1282" y="712"/>
                    <a:pt x="1278" y="701"/>
                    <a:pt x="1273" y="701"/>
                  </a:cubicBezTo>
                  <a:close/>
                  <a:moveTo>
                    <a:pt x="1291" y="701"/>
                  </a:moveTo>
                  <a:cubicBezTo>
                    <a:pt x="1291" y="701"/>
                    <a:pt x="1291" y="701"/>
                    <a:pt x="1291" y="701"/>
                  </a:cubicBezTo>
                  <a:cubicBezTo>
                    <a:pt x="1287" y="701"/>
                    <a:pt x="1284" y="711"/>
                    <a:pt x="1283" y="725"/>
                  </a:cubicBezTo>
                  <a:cubicBezTo>
                    <a:pt x="1283" y="725"/>
                    <a:pt x="1283" y="725"/>
                    <a:pt x="1283" y="725"/>
                  </a:cubicBezTo>
                  <a:cubicBezTo>
                    <a:pt x="1283" y="739"/>
                    <a:pt x="1286" y="750"/>
                    <a:pt x="1290" y="749"/>
                  </a:cubicBezTo>
                  <a:cubicBezTo>
                    <a:pt x="1290" y="749"/>
                    <a:pt x="1290" y="749"/>
                    <a:pt x="1290" y="749"/>
                  </a:cubicBezTo>
                  <a:cubicBezTo>
                    <a:pt x="1293" y="748"/>
                    <a:pt x="1296" y="737"/>
                    <a:pt x="1297" y="724"/>
                  </a:cubicBezTo>
                  <a:cubicBezTo>
                    <a:pt x="1297" y="711"/>
                    <a:pt x="1302" y="701"/>
                    <a:pt x="1291" y="701"/>
                  </a:cubicBezTo>
                  <a:close/>
                  <a:moveTo>
                    <a:pt x="1303" y="700"/>
                  </a:moveTo>
                  <a:cubicBezTo>
                    <a:pt x="1299" y="704"/>
                    <a:pt x="1298" y="711"/>
                    <a:pt x="1298" y="724"/>
                  </a:cubicBezTo>
                  <a:cubicBezTo>
                    <a:pt x="1298" y="724"/>
                    <a:pt x="1298" y="724"/>
                    <a:pt x="1298" y="724"/>
                  </a:cubicBezTo>
                  <a:cubicBezTo>
                    <a:pt x="1298" y="737"/>
                    <a:pt x="1298" y="750"/>
                    <a:pt x="1302" y="746"/>
                  </a:cubicBezTo>
                  <a:cubicBezTo>
                    <a:pt x="1306" y="742"/>
                    <a:pt x="1306" y="735"/>
                    <a:pt x="1306" y="722"/>
                  </a:cubicBezTo>
                  <a:cubicBezTo>
                    <a:pt x="1307" y="710"/>
                    <a:pt x="1307" y="697"/>
                    <a:pt x="1303" y="700"/>
                  </a:cubicBezTo>
                  <a:close/>
                  <a:moveTo>
                    <a:pt x="90" y="767"/>
                  </a:moveTo>
                  <a:cubicBezTo>
                    <a:pt x="90" y="767"/>
                    <a:pt x="90" y="767"/>
                    <a:pt x="90" y="767"/>
                  </a:cubicBezTo>
                  <a:cubicBezTo>
                    <a:pt x="79" y="766"/>
                    <a:pt x="71" y="779"/>
                    <a:pt x="72" y="795"/>
                  </a:cubicBezTo>
                  <a:cubicBezTo>
                    <a:pt x="72" y="795"/>
                    <a:pt x="72" y="795"/>
                    <a:pt x="72" y="795"/>
                  </a:cubicBezTo>
                  <a:cubicBezTo>
                    <a:pt x="73" y="811"/>
                    <a:pt x="82" y="825"/>
                    <a:pt x="94" y="826"/>
                  </a:cubicBezTo>
                  <a:cubicBezTo>
                    <a:pt x="94" y="826"/>
                    <a:pt x="94" y="826"/>
                    <a:pt x="94" y="826"/>
                  </a:cubicBezTo>
                  <a:cubicBezTo>
                    <a:pt x="105" y="828"/>
                    <a:pt x="113" y="816"/>
                    <a:pt x="112" y="799"/>
                  </a:cubicBezTo>
                  <a:cubicBezTo>
                    <a:pt x="111" y="782"/>
                    <a:pt x="101" y="768"/>
                    <a:pt x="90" y="767"/>
                  </a:cubicBezTo>
                  <a:close/>
                  <a:moveTo>
                    <a:pt x="189" y="772"/>
                  </a:moveTo>
                  <a:cubicBezTo>
                    <a:pt x="189" y="772"/>
                    <a:pt x="189" y="772"/>
                    <a:pt x="189" y="772"/>
                  </a:cubicBezTo>
                  <a:cubicBezTo>
                    <a:pt x="174" y="772"/>
                    <a:pt x="165" y="785"/>
                    <a:pt x="165" y="803"/>
                  </a:cubicBezTo>
                  <a:cubicBezTo>
                    <a:pt x="165" y="803"/>
                    <a:pt x="165" y="803"/>
                    <a:pt x="165" y="803"/>
                  </a:cubicBezTo>
                  <a:cubicBezTo>
                    <a:pt x="167" y="821"/>
                    <a:pt x="179" y="835"/>
                    <a:pt x="192" y="837"/>
                  </a:cubicBezTo>
                  <a:cubicBezTo>
                    <a:pt x="192" y="837"/>
                    <a:pt x="192" y="837"/>
                    <a:pt x="192" y="837"/>
                  </a:cubicBezTo>
                  <a:cubicBezTo>
                    <a:pt x="207" y="838"/>
                    <a:pt x="217" y="825"/>
                    <a:pt x="217" y="807"/>
                  </a:cubicBezTo>
                  <a:cubicBezTo>
                    <a:pt x="215" y="788"/>
                    <a:pt x="203" y="773"/>
                    <a:pt x="189" y="772"/>
                  </a:cubicBezTo>
                  <a:close/>
                  <a:moveTo>
                    <a:pt x="916" y="778"/>
                  </a:moveTo>
                  <a:cubicBezTo>
                    <a:pt x="916" y="778"/>
                    <a:pt x="916" y="778"/>
                    <a:pt x="916" y="778"/>
                  </a:cubicBezTo>
                  <a:cubicBezTo>
                    <a:pt x="898" y="779"/>
                    <a:pt x="884" y="795"/>
                    <a:pt x="883" y="814"/>
                  </a:cubicBezTo>
                  <a:cubicBezTo>
                    <a:pt x="883" y="814"/>
                    <a:pt x="883" y="814"/>
                    <a:pt x="883" y="814"/>
                  </a:cubicBezTo>
                  <a:cubicBezTo>
                    <a:pt x="883" y="834"/>
                    <a:pt x="896" y="847"/>
                    <a:pt x="913" y="847"/>
                  </a:cubicBezTo>
                  <a:cubicBezTo>
                    <a:pt x="913" y="847"/>
                    <a:pt x="913" y="847"/>
                    <a:pt x="913" y="847"/>
                  </a:cubicBezTo>
                  <a:cubicBezTo>
                    <a:pt x="930" y="845"/>
                    <a:pt x="944" y="830"/>
                    <a:pt x="945" y="811"/>
                  </a:cubicBezTo>
                  <a:cubicBezTo>
                    <a:pt x="946" y="792"/>
                    <a:pt x="933" y="778"/>
                    <a:pt x="916" y="778"/>
                  </a:cubicBezTo>
                  <a:close/>
                  <a:moveTo>
                    <a:pt x="981" y="775"/>
                  </a:moveTo>
                  <a:cubicBezTo>
                    <a:pt x="981" y="775"/>
                    <a:pt x="981" y="775"/>
                    <a:pt x="981" y="775"/>
                  </a:cubicBezTo>
                  <a:cubicBezTo>
                    <a:pt x="964" y="776"/>
                    <a:pt x="951" y="792"/>
                    <a:pt x="950" y="811"/>
                  </a:cubicBezTo>
                  <a:cubicBezTo>
                    <a:pt x="950" y="811"/>
                    <a:pt x="950" y="811"/>
                    <a:pt x="950" y="811"/>
                  </a:cubicBezTo>
                  <a:cubicBezTo>
                    <a:pt x="949" y="830"/>
                    <a:pt x="961" y="843"/>
                    <a:pt x="977" y="842"/>
                  </a:cubicBezTo>
                  <a:cubicBezTo>
                    <a:pt x="977" y="842"/>
                    <a:pt x="977" y="842"/>
                    <a:pt x="977" y="842"/>
                  </a:cubicBezTo>
                  <a:cubicBezTo>
                    <a:pt x="993" y="841"/>
                    <a:pt x="1006" y="826"/>
                    <a:pt x="1007" y="807"/>
                  </a:cubicBezTo>
                  <a:cubicBezTo>
                    <a:pt x="1008" y="789"/>
                    <a:pt x="997" y="775"/>
                    <a:pt x="981" y="775"/>
                  </a:cubicBezTo>
                  <a:close/>
                  <a:moveTo>
                    <a:pt x="1040" y="773"/>
                  </a:moveTo>
                  <a:cubicBezTo>
                    <a:pt x="1025" y="774"/>
                    <a:pt x="1012" y="789"/>
                    <a:pt x="1012" y="807"/>
                  </a:cubicBezTo>
                  <a:cubicBezTo>
                    <a:pt x="1012" y="807"/>
                    <a:pt x="1012" y="807"/>
                    <a:pt x="1012" y="807"/>
                  </a:cubicBezTo>
                  <a:cubicBezTo>
                    <a:pt x="1010" y="825"/>
                    <a:pt x="1022" y="839"/>
                    <a:pt x="1036" y="838"/>
                  </a:cubicBezTo>
                  <a:cubicBezTo>
                    <a:pt x="1036" y="838"/>
                    <a:pt x="1036" y="838"/>
                    <a:pt x="1036" y="838"/>
                  </a:cubicBezTo>
                  <a:cubicBezTo>
                    <a:pt x="1051" y="836"/>
                    <a:pt x="1062" y="821"/>
                    <a:pt x="1064" y="804"/>
                  </a:cubicBezTo>
                  <a:cubicBezTo>
                    <a:pt x="1064" y="786"/>
                    <a:pt x="1054" y="772"/>
                    <a:pt x="1040" y="773"/>
                  </a:cubicBezTo>
                  <a:close/>
                  <a:moveTo>
                    <a:pt x="1093" y="770"/>
                  </a:moveTo>
                  <a:cubicBezTo>
                    <a:pt x="1093" y="770"/>
                    <a:pt x="1093" y="770"/>
                    <a:pt x="1093" y="770"/>
                  </a:cubicBezTo>
                  <a:cubicBezTo>
                    <a:pt x="1080" y="771"/>
                    <a:pt x="1069" y="786"/>
                    <a:pt x="1068" y="803"/>
                  </a:cubicBezTo>
                  <a:cubicBezTo>
                    <a:pt x="1068" y="803"/>
                    <a:pt x="1068" y="803"/>
                    <a:pt x="1068" y="803"/>
                  </a:cubicBezTo>
                  <a:cubicBezTo>
                    <a:pt x="1067" y="821"/>
                    <a:pt x="1077" y="834"/>
                    <a:pt x="1089" y="833"/>
                  </a:cubicBezTo>
                  <a:cubicBezTo>
                    <a:pt x="1089" y="833"/>
                    <a:pt x="1089" y="833"/>
                    <a:pt x="1089" y="833"/>
                  </a:cubicBezTo>
                  <a:cubicBezTo>
                    <a:pt x="1103" y="831"/>
                    <a:pt x="1113" y="816"/>
                    <a:pt x="1114" y="800"/>
                  </a:cubicBezTo>
                  <a:cubicBezTo>
                    <a:pt x="1115" y="782"/>
                    <a:pt x="1106" y="770"/>
                    <a:pt x="1093" y="770"/>
                  </a:cubicBezTo>
                  <a:close/>
                  <a:moveTo>
                    <a:pt x="1141" y="767"/>
                  </a:moveTo>
                  <a:cubicBezTo>
                    <a:pt x="1141" y="767"/>
                    <a:pt x="1141" y="767"/>
                    <a:pt x="1141" y="767"/>
                  </a:cubicBezTo>
                  <a:cubicBezTo>
                    <a:pt x="1129" y="768"/>
                    <a:pt x="1119" y="782"/>
                    <a:pt x="1118" y="799"/>
                  </a:cubicBezTo>
                  <a:cubicBezTo>
                    <a:pt x="1118" y="799"/>
                    <a:pt x="1118" y="799"/>
                    <a:pt x="1118" y="799"/>
                  </a:cubicBezTo>
                  <a:cubicBezTo>
                    <a:pt x="1117" y="817"/>
                    <a:pt x="1125" y="828"/>
                    <a:pt x="1137" y="827"/>
                  </a:cubicBezTo>
                  <a:cubicBezTo>
                    <a:pt x="1137" y="827"/>
                    <a:pt x="1137" y="827"/>
                    <a:pt x="1137" y="827"/>
                  </a:cubicBezTo>
                  <a:cubicBezTo>
                    <a:pt x="1148" y="826"/>
                    <a:pt x="1158" y="812"/>
                    <a:pt x="1159" y="796"/>
                  </a:cubicBezTo>
                  <a:cubicBezTo>
                    <a:pt x="1160" y="779"/>
                    <a:pt x="1152" y="767"/>
                    <a:pt x="1141" y="767"/>
                  </a:cubicBezTo>
                  <a:close/>
                  <a:moveTo>
                    <a:pt x="1182" y="764"/>
                  </a:moveTo>
                  <a:cubicBezTo>
                    <a:pt x="1182" y="764"/>
                    <a:pt x="1182" y="764"/>
                    <a:pt x="1182" y="764"/>
                  </a:cubicBezTo>
                  <a:cubicBezTo>
                    <a:pt x="1172" y="765"/>
                    <a:pt x="1163" y="779"/>
                    <a:pt x="1162" y="795"/>
                  </a:cubicBezTo>
                  <a:cubicBezTo>
                    <a:pt x="1162" y="795"/>
                    <a:pt x="1162" y="795"/>
                    <a:pt x="1162" y="795"/>
                  </a:cubicBezTo>
                  <a:cubicBezTo>
                    <a:pt x="1161" y="812"/>
                    <a:pt x="1168" y="823"/>
                    <a:pt x="1178" y="822"/>
                  </a:cubicBezTo>
                  <a:cubicBezTo>
                    <a:pt x="1178" y="822"/>
                    <a:pt x="1178" y="822"/>
                    <a:pt x="1178" y="822"/>
                  </a:cubicBezTo>
                  <a:cubicBezTo>
                    <a:pt x="1188" y="820"/>
                    <a:pt x="1196" y="807"/>
                    <a:pt x="1198" y="791"/>
                  </a:cubicBezTo>
                  <a:cubicBezTo>
                    <a:pt x="1199" y="775"/>
                    <a:pt x="1192" y="764"/>
                    <a:pt x="1182" y="764"/>
                  </a:cubicBezTo>
                  <a:close/>
                  <a:moveTo>
                    <a:pt x="1218" y="761"/>
                  </a:moveTo>
                  <a:cubicBezTo>
                    <a:pt x="1218" y="761"/>
                    <a:pt x="1218" y="761"/>
                    <a:pt x="1218" y="761"/>
                  </a:cubicBezTo>
                  <a:cubicBezTo>
                    <a:pt x="1209" y="762"/>
                    <a:pt x="1202" y="775"/>
                    <a:pt x="1200" y="791"/>
                  </a:cubicBezTo>
                  <a:cubicBezTo>
                    <a:pt x="1200" y="791"/>
                    <a:pt x="1200" y="791"/>
                    <a:pt x="1200" y="791"/>
                  </a:cubicBezTo>
                  <a:cubicBezTo>
                    <a:pt x="1200" y="807"/>
                    <a:pt x="1206" y="818"/>
                    <a:pt x="1214" y="816"/>
                  </a:cubicBezTo>
                  <a:cubicBezTo>
                    <a:pt x="1214" y="816"/>
                    <a:pt x="1214" y="816"/>
                    <a:pt x="1214" y="816"/>
                  </a:cubicBezTo>
                  <a:cubicBezTo>
                    <a:pt x="1223" y="815"/>
                    <a:pt x="1229" y="802"/>
                    <a:pt x="1231" y="787"/>
                  </a:cubicBezTo>
                  <a:cubicBezTo>
                    <a:pt x="1231" y="772"/>
                    <a:pt x="1226" y="761"/>
                    <a:pt x="1218" y="761"/>
                  </a:cubicBezTo>
                  <a:close/>
                  <a:moveTo>
                    <a:pt x="1248" y="758"/>
                  </a:moveTo>
                  <a:cubicBezTo>
                    <a:pt x="1248" y="758"/>
                    <a:pt x="1248" y="758"/>
                    <a:pt x="1248" y="758"/>
                  </a:cubicBezTo>
                  <a:cubicBezTo>
                    <a:pt x="1240" y="759"/>
                    <a:pt x="1234" y="772"/>
                    <a:pt x="1233" y="787"/>
                  </a:cubicBezTo>
                  <a:cubicBezTo>
                    <a:pt x="1233" y="787"/>
                    <a:pt x="1233" y="787"/>
                    <a:pt x="1233" y="787"/>
                  </a:cubicBezTo>
                  <a:cubicBezTo>
                    <a:pt x="1232" y="802"/>
                    <a:pt x="1237" y="812"/>
                    <a:pt x="1244" y="811"/>
                  </a:cubicBezTo>
                  <a:cubicBezTo>
                    <a:pt x="1244" y="811"/>
                    <a:pt x="1244" y="811"/>
                    <a:pt x="1244" y="811"/>
                  </a:cubicBezTo>
                  <a:cubicBezTo>
                    <a:pt x="1250" y="809"/>
                    <a:pt x="1257" y="797"/>
                    <a:pt x="1258" y="783"/>
                  </a:cubicBezTo>
                  <a:cubicBezTo>
                    <a:pt x="1259" y="768"/>
                    <a:pt x="1255" y="758"/>
                    <a:pt x="1248" y="758"/>
                  </a:cubicBezTo>
                  <a:close/>
                  <a:moveTo>
                    <a:pt x="1271" y="755"/>
                  </a:moveTo>
                  <a:cubicBezTo>
                    <a:pt x="1271" y="755"/>
                    <a:pt x="1271" y="755"/>
                    <a:pt x="1271" y="755"/>
                  </a:cubicBezTo>
                  <a:cubicBezTo>
                    <a:pt x="1266" y="756"/>
                    <a:pt x="1261" y="768"/>
                    <a:pt x="1259" y="782"/>
                  </a:cubicBezTo>
                  <a:cubicBezTo>
                    <a:pt x="1259" y="782"/>
                    <a:pt x="1259" y="782"/>
                    <a:pt x="1259" y="782"/>
                  </a:cubicBezTo>
                  <a:cubicBezTo>
                    <a:pt x="1259" y="797"/>
                    <a:pt x="1262" y="807"/>
                    <a:pt x="1267" y="805"/>
                  </a:cubicBezTo>
                  <a:cubicBezTo>
                    <a:pt x="1267" y="805"/>
                    <a:pt x="1267" y="805"/>
                    <a:pt x="1267" y="805"/>
                  </a:cubicBezTo>
                  <a:cubicBezTo>
                    <a:pt x="1272" y="804"/>
                    <a:pt x="1278" y="792"/>
                    <a:pt x="1279" y="778"/>
                  </a:cubicBezTo>
                  <a:cubicBezTo>
                    <a:pt x="1280" y="765"/>
                    <a:pt x="1277" y="754"/>
                    <a:pt x="1271" y="755"/>
                  </a:cubicBezTo>
                  <a:close/>
                  <a:moveTo>
                    <a:pt x="1289" y="752"/>
                  </a:moveTo>
                  <a:cubicBezTo>
                    <a:pt x="1289" y="752"/>
                    <a:pt x="1289" y="752"/>
                    <a:pt x="1289" y="752"/>
                  </a:cubicBezTo>
                  <a:cubicBezTo>
                    <a:pt x="1286" y="753"/>
                    <a:pt x="1281" y="764"/>
                    <a:pt x="1280" y="778"/>
                  </a:cubicBezTo>
                  <a:cubicBezTo>
                    <a:pt x="1280" y="778"/>
                    <a:pt x="1280" y="778"/>
                    <a:pt x="1280" y="778"/>
                  </a:cubicBezTo>
                  <a:cubicBezTo>
                    <a:pt x="1279" y="792"/>
                    <a:pt x="1281" y="801"/>
                    <a:pt x="1285" y="800"/>
                  </a:cubicBezTo>
                  <a:cubicBezTo>
                    <a:pt x="1285" y="800"/>
                    <a:pt x="1285" y="800"/>
                    <a:pt x="1285" y="800"/>
                  </a:cubicBezTo>
                  <a:cubicBezTo>
                    <a:pt x="1289" y="798"/>
                    <a:pt x="1293" y="787"/>
                    <a:pt x="1294" y="774"/>
                  </a:cubicBezTo>
                  <a:cubicBezTo>
                    <a:pt x="1295" y="761"/>
                    <a:pt x="1293" y="751"/>
                    <a:pt x="1289" y="752"/>
                  </a:cubicBezTo>
                  <a:close/>
                  <a:moveTo>
                    <a:pt x="1302" y="749"/>
                  </a:moveTo>
                  <a:cubicBezTo>
                    <a:pt x="1299" y="753"/>
                    <a:pt x="1296" y="761"/>
                    <a:pt x="1295" y="774"/>
                  </a:cubicBezTo>
                  <a:cubicBezTo>
                    <a:pt x="1295" y="774"/>
                    <a:pt x="1295" y="774"/>
                    <a:pt x="1295" y="774"/>
                  </a:cubicBezTo>
                  <a:cubicBezTo>
                    <a:pt x="1294" y="786"/>
                    <a:pt x="1294" y="798"/>
                    <a:pt x="1297" y="794"/>
                  </a:cubicBezTo>
                  <a:cubicBezTo>
                    <a:pt x="1301" y="790"/>
                    <a:pt x="1303" y="782"/>
                    <a:pt x="1304" y="770"/>
                  </a:cubicBezTo>
                  <a:cubicBezTo>
                    <a:pt x="1304" y="757"/>
                    <a:pt x="1304" y="745"/>
                    <a:pt x="1302" y="749"/>
                  </a:cubicBezTo>
                  <a:close/>
                  <a:moveTo>
                    <a:pt x="94" y="831"/>
                  </a:moveTo>
                  <a:cubicBezTo>
                    <a:pt x="94" y="831"/>
                    <a:pt x="94" y="831"/>
                    <a:pt x="94" y="831"/>
                  </a:cubicBezTo>
                  <a:cubicBezTo>
                    <a:pt x="83" y="830"/>
                    <a:pt x="76" y="841"/>
                    <a:pt x="77" y="857"/>
                  </a:cubicBezTo>
                  <a:cubicBezTo>
                    <a:pt x="77" y="857"/>
                    <a:pt x="77" y="857"/>
                    <a:pt x="77" y="857"/>
                  </a:cubicBezTo>
                  <a:cubicBezTo>
                    <a:pt x="79" y="873"/>
                    <a:pt x="89" y="887"/>
                    <a:pt x="100" y="889"/>
                  </a:cubicBezTo>
                  <a:cubicBezTo>
                    <a:pt x="100" y="889"/>
                    <a:pt x="100" y="889"/>
                    <a:pt x="100" y="889"/>
                  </a:cubicBezTo>
                  <a:cubicBezTo>
                    <a:pt x="111" y="891"/>
                    <a:pt x="119" y="880"/>
                    <a:pt x="117" y="863"/>
                  </a:cubicBezTo>
                  <a:cubicBezTo>
                    <a:pt x="115" y="847"/>
                    <a:pt x="105" y="833"/>
                    <a:pt x="94" y="831"/>
                  </a:cubicBezTo>
                  <a:close/>
                  <a:moveTo>
                    <a:pt x="140" y="836"/>
                  </a:moveTo>
                  <a:cubicBezTo>
                    <a:pt x="140" y="836"/>
                    <a:pt x="140" y="836"/>
                    <a:pt x="140" y="836"/>
                  </a:cubicBezTo>
                  <a:cubicBezTo>
                    <a:pt x="128" y="835"/>
                    <a:pt x="119" y="847"/>
                    <a:pt x="121" y="864"/>
                  </a:cubicBezTo>
                  <a:cubicBezTo>
                    <a:pt x="121" y="864"/>
                    <a:pt x="121" y="864"/>
                    <a:pt x="121" y="864"/>
                  </a:cubicBezTo>
                  <a:cubicBezTo>
                    <a:pt x="123" y="880"/>
                    <a:pt x="134" y="894"/>
                    <a:pt x="146" y="896"/>
                  </a:cubicBezTo>
                  <a:cubicBezTo>
                    <a:pt x="146" y="896"/>
                    <a:pt x="146" y="896"/>
                    <a:pt x="146" y="896"/>
                  </a:cubicBezTo>
                  <a:cubicBezTo>
                    <a:pt x="159" y="898"/>
                    <a:pt x="168" y="887"/>
                    <a:pt x="167" y="870"/>
                  </a:cubicBezTo>
                  <a:cubicBezTo>
                    <a:pt x="165" y="853"/>
                    <a:pt x="153" y="838"/>
                    <a:pt x="140" y="836"/>
                  </a:cubicBezTo>
                  <a:close/>
                  <a:moveTo>
                    <a:pt x="251" y="846"/>
                  </a:moveTo>
                  <a:cubicBezTo>
                    <a:pt x="251" y="846"/>
                    <a:pt x="251" y="846"/>
                    <a:pt x="251" y="846"/>
                  </a:cubicBezTo>
                  <a:cubicBezTo>
                    <a:pt x="235" y="846"/>
                    <a:pt x="224" y="859"/>
                    <a:pt x="226" y="876"/>
                  </a:cubicBezTo>
                  <a:cubicBezTo>
                    <a:pt x="226" y="876"/>
                    <a:pt x="226" y="876"/>
                    <a:pt x="226" y="876"/>
                  </a:cubicBezTo>
                  <a:cubicBezTo>
                    <a:pt x="228" y="894"/>
                    <a:pt x="240" y="908"/>
                    <a:pt x="256" y="910"/>
                  </a:cubicBezTo>
                  <a:cubicBezTo>
                    <a:pt x="256" y="910"/>
                    <a:pt x="256" y="910"/>
                    <a:pt x="256" y="910"/>
                  </a:cubicBezTo>
                  <a:cubicBezTo>
                    <a:pt x="271" y="912"/>
                    <a:pt x="283" y="900"/>
                    <a:pt x="282" y="881"/>
                  </a:cubicBezTo>
                  <a:cubicBezTo>
                    <a:pt x="280" y="863"/>
                    <a:pt x="266" y="848"/>
                    <a:pt x="251" y="846"/>
                  </a:cubicBezTo>
                  <a:close/>
                  <a:moveTo>
                    <a:pt x="913" y="852"/>
                  </a:moveTo>
                  <a:cubicBezTo>
                    <a:pt x="913" y="852"/>
                    <a:pt x="913" y="852"/>
                    <a:pt x="913" y="852"/>
                  </a:cubicBezTo>
                  <a:cubicBezTo>
                    <a:pt x="895" y="853"/>
                    <a:pt x="881" y="869"/>
                    <a:pt x="879" y="887"/>
                  </a:cubicBezTo>
                  <a:cubicBezTo>
                    <a:pt x="879" y="887"/>
                    <a:pt x="879" y="887"/>
                    <a:pt x="879" y="887"/>
                  </a:cubicBezTo>
                  <a:cubicBezTo>
                    <a:pt x="878" y="906"/>
                    <a:pt x="891" y="919"/>
                    <a:pt x="908" y="918"/>
                  </a:cubicBezTo>
                  <a:cubicBezTo>
                    <a:pt x="908" y="918"/>
                    <a:pt x="908" y="918"/>
                    <a:pt x="908" y="918"/>
                  </a:cubicBezTo>
                  <a:cubicBezTo>
                    <a:pt x="925" y="916"/>
                    <a:pt x="940" y="901"/>
                    <a:pt x="941" y="883"/>
                  </a:cubicBezTo>
                  <a:cubicBezTo>
                    <a:pt x="942" y="864"/>
                    <a:pt x="930" y="851"/>
                    <a:pt x="913" y="852"/>
                  </a:cubicBezTo>
                  <a:close/>
                  <a:moveTo>
                    <a:pt x="977" y="847"/>
                  </a:moveTo>
                  <a:cubicBezTo>
                    <a:pt x="977" y="847"/>
                    <a:pt x="977" y="847"/>
                    <a:pt x="977" y="847"/>
                  </a:cubicBezTo>
                  <a:cubicBezTo>
                    <a:pt x="961" y="849"/>
                    <a:pt x="947" y="864"/>
                    <a:pt x="946" y="882"/>
                  </a:cubicBezTo>
                  <a:cubicBezTo>
                    <a:pt x="946" y="882"/>
                    <a:pt x="946" y="882"/>
                    <a:pt x="946" y="882"/>
                  </a:cubicBezTo>
                  <a:cubicBezTo>
                    <a:pt x="945" y="900"/>
                    <a:pt x="956" y="913"/>
                    <a:pt x="972" y="911"/>
                  </a:cubicBezTo>
                  <a:cubicBezTo>
                    <a:pt x="972" y="911"/>
                    <a:pt x="972" y="911"/>
                    <a:pt x="972" y="911"/>
                  </a:cubicBezTo>
                  <a:cubicBezTo>
                    <a:pt x="988" y="909"/>
                    <a:pt x="1001" y="895"/>
                    <a:pt x="1003" y="877"/>
                  </a:cubicBezTo>
                  <a:cubicBezTo>
                    <a:pt x="1004" y="859"/>
                    <a:pt x="993" y="846"/>
                    <a:pt x="977" y="847"/>
                  </a:cubicBezTo>
                  <a:close/>
                  <a:moveTo>
                    <a:pt x="1036" y="842"/>
                  </a:moveTo>
                  <a:cubicBezTo>
                    <a:pt x="1036" y="842"/>
                    <a:pt x="1036" y="842"/>
                    <a:pt x="1036" y="842"/>
                  </a:cubicBezTo>
                  <a:cubicBezTo>
                    <a:pt x="1021" y="844"/>
                    <a:pt x="1009" y="859"/>
                    <a:pt x="1007" y="877"/>
                  </a:cubicBezTo>
                  <a:cubicBezTo>
                    <a:pt x="1007" y="877"/>
                    <a:pt x="1007" y="877"/>
                    <a:pt x="1007" y="877"/>
                  </a:cubicBezTo>
                  <a:cubicBezTo>
                    <a:pt x="1006" y="894"/>
                    <a:pt x="1015" y="906"/>
                    <a:pt x="1030" y="905"/>
                  </a:cubicBezTo>
                  <a:cubicBezTo>
                    <a:pt x="1030" y="905"/>
                    <a:pt x="1030" y="905"/>
                    <a:pt x="1030" y="905"/>
                  </a:cubicBezTo>
                  <a:cubicBezTo>
                    <a:pt x="1045" y="903"/>
                    <a:pt x="1057" y="888"/>
                    <a:pt x="1059" y="871"/>
                  </a:cubicBezTo>
                  <a:cubicBezTo>
                    <a:pt x="1060" y="854"/>
                    <a:pt x="1050" y="841"/>
                    <a:pt x="1036" y="842"/>
                  </a:cubicBezTo>
                  <a:close/>
                  <a:moveTo>
                    <a:pt x="1089" y="837"/>
                  </a:moveTo>
                  <a:cubicBezTo>
                    <a:pt x="1089" y="837"/>
                    <a:pt x="1089" y="837"/>
                    <a:pt x="1089" y="837"/>
                  </a:cubicBezTo>
                  <a:cubicBezTo>
                    <a:pt x="1076" y="839"/>
                    <a:pt x="1064" y="853"/>
                    <a:pt x="1063" y="871"/>
                  </a:cubicBezTo>
                  <a:cubicBezTo>
                    <a:pt x="1063" y="871"/>
                    <a:pt x="1063" y="871"/>
                    <a:pt x="1063" y="871"/>
                  </a:cubicBezTo>
                  <a:cubicBezTo>
                    <a:pt x="1061" y="888"/>
                    <a:pt x="1071" y="899"/>
                    <a:pt x="1083" y="897"/>
                  </a:cubicBezTo>
                  <a:cubicBezTo>
                    <a:pt x="1083" y="897"/>
                    <a:pt x="1083" y="897"/>
                    <a:pt x="1083" y="897"/>
                  </a:cubicBezTo>
                  <a:cubicBezTo>
                    <a:pt x="1096" y="895"/>
                    <a:pt x="1107" y="881"/>
                    <a:pt x="1109" y="865"/>
                  </a:cubicBezTo>
                  <a:cubicBezTo>
                    <a:pt x="1111" y="848"/>
                    <a:pt x="1102" y="836"/>
                    <a:pt x="1089" y="837"/>
                  </a:cubicBezTo>
                  <a:close/>
                  <a:moveTo>
                    <a:pt x="1137" y="832"/>
                  </a:moveTo>
                  <a:cubicBezTo>
                    <a:pt x="1137" y="832"/>
                    <a:pt x="1137" y="832"/>
                    <a:pt x="1137" y="832"/>
                  </a:cubicBezTo>
                  <a:cubicBezTo>
                    <a:pt x="1125" y="833"/>
                    <a:pt x="1115" y="848"/>
                    <a:pt x="1113" y="864"/>
                  </a:cubicBezTo>
                  <a:cubicBezTo>
                    <a:pt x="1113" y="864"/>
                    <a:pt x="1113" y="864"/>
                    <a:pt x="1113" y="864"/>
                  </a:cubicBezTo>
                  <a:cubicBezTo>
                    <a:pt x="1111" y="881"/>
                    <a:pt x="1119" y="892"/>
                    <a:pt x="1130" y="890"/>
                  </a:cubicBezTo>
                  <a:cubicBezTo>
                    <a:pt x="1130" y="890"/>
                    <a:pt x="1130" y="890"/>
                    <a:pt x="1130" y="890"/>
                  </a:cubicBezTo>
                  <a:cubicBezTo>
                    <a:pt x="1142" y="888"/>
                    <a:pt x="1152" y="874"/>
                    <a:pt x="1154" y="858"/>
                  </a:cubicBezTo>
                  <a:cubicBezTo>
                    <a:pt x="1155" y="842"/>
                    <a:pt x="1148" y="830"/>
                    <a:pt x="1137" y="832"/>
                  </a:cubicBezTo>
                  <a:close/>
                  <a:moveTo>
                    <a:pt x="1178" y="826"/>
                  </a:moveTo>
                  <a:cubicBezTo>
                    <a:pt x="1178" y="826"/>
                    <a:pt x="1178" y="826"/>
                    <a:pt x="1178" y="826"/>
                  </a:cubicBezTo>
                  <a:cubicBezTo>
                    <a:pt x="1168" y="828"/>
                    <a:pt x="1159" y="842"/>
                    <a:pt x="1157" y="858"/>
                  </a:cubicBezTo>
                  <a:cubicBezTo>
                    <a:pt x="1157" y="858"/>
                    <a:pt x="1157" y="858"/>
                    <a:pt x="1157" y="858"/>
                  </a:cubicBezTo>
                  <a:cubicBezTo>
                    <a:pt x="1155" y="874"/>
                    <a:pt x="1161" y="884"/>
                    <a:pt x="1172" y="882"/>
                  </a:cubicBezTo>
                  <a:cubicBezTo>
                    <a:pt x="1172" y="882"/>
                    <a:pt x="1172" y="882"/>
                    <a:pt x="1172" y="882"/>
                  </a:cubicBezTo>
                  <a:cubicBezTo>
                    <a:pt x="1182" y="880"/>
                    <a:pt x="1190" y="867"/>
                    <a:pt x="1192" y="851"/>
                  </a:cubicBezTo>
                  <a:cubicBezTo>
                    <a:pt x="1194" y="836"/>
                    <a:pt x="1188" y="825"/>
                    <a:pt x="1178" y="826"/>
                  </a:cubicBezTo>
                  <a:close/>
                  <a:moveTo>
                    <a:pt x="1214" y="820"/>
                  </a:moveTo>
                  <a:cubicBezTo>
                    <a:pt x="1214" y="820"/>
                    <a:pt x="1214" y="820"/>
                    <a:pt x="1214" y="820"/>
                  </a:cubicBezTo>
                  <a:cubicBezTo>
                    <a:pt x="1205" y="822"/>
                    <a:pt x="1197" y="835"/>
                    <a:pt x="1195" y="851"/>
                  </a:cubicBezTo>
                  <a:cubicBezTo>
                    <a:pt x="1195" y="851"/>
                    <a:pt x="1195" y="851"/>
                    <a:pt x="1195" y="851"/>
                  </a:cubicBezTo>
                  <a:cubicBezTo>
                    <a:pt x="1193" y="866"/>
                    <a:pt x="1199" y="876"/>
                    <a:pt x="1207" y="874"/>
                  </a:cubicBezTo>
                  <a:cubicBezTo>
                    <a:pt x="1207" y="874"/>
                    <a:pt x="1207" y="874"/>
                    <a:pt x="1207" y="874"/>
                  </a:cubicBezTo>
                  <a:cubicBezTo>
                    <a:pt x="1216" y="872"/>
                    <a:pt x="1223" y="859"/>
                    <a:pt x="1225" y="844"/>
                  </a:cubicBezTo>
                  <a:cubicBezTo>
                    <a:pt x="1227" y="830"/>
                    <a:pt x="1222" y="819"/>
                    <a:pt x="1214" y="820"/>
                  </a:cubicBezTo>
                  <a:close/>
                  <a:moveTo>
                    <a:pt x="1243" y="815"/>
                  </a:moveTo>
                  <a:cubicBezTo>
                    <a:pt x="1243" y="815"/>
                    <a:pt x="1243" y="815"/>
                    <a:pt x="1243" y="815"/>
                  </a:cubicBezTo>
                  <a:cubicBezTo>
                    <a:pt x="1236" y="817"/>
                    <a:pt x="1229" y="829"/>
                    <a:pt x="1227" y="844"/>
                  </a:cubicBezTo>
                  <a:cubicBezTo>
                    <a:pt x="1227" y="844"/>
                    <a:pt x="1227" y="844"/>
                    <a:pt x="1227" y="844"/>
                  </a:cubicBezTo>
                  <a:cubicBezTo>
                    <a:pt x="1226" y="859"/>
                    <a:pt x="1230" y="868"/>
                    <a:pt x="1237" y="866"/>
                  </a:cubicBezTo>
                  <a:cubicBezTo>
                    <a:pt x="1237" y="866"/>
                    <a:pt x="1237" y="866"/>
                    <a:pt x="1237" y="866"/>
                  </a:cubicBezTo>
                  <a:cubicBezTo>
                    <a:pt x="1244" y="864"/>
                    <a:pt x="1250" y="851"/>
                    <a:pt x="1252" y="837"/>
                  </a:cubicBezTo>
                  <a:cubicBezTo>
                    <a:pt x="1254" y="823"/>
                    <a:pt x="1250" y="814"/>
                    <a:pt x="1243" y="815"/>
                  </a:cubicBezTo>
                  <a:close/>
                  <a:moveTo>
                    <a:pt x="1267" y="809"/>
                  </a:moveTo>
                  <a:cubicBezTo>
                    <a:pt x="1267" y="809"/>
                    <a:pt x="1267" y="809"/>
                    <a:pt x="1267" y="809"/>
                  </a:cubicBezTo>
                  <a:cubicBezTo>
                    <a:pt x="1262" y="811"/>
                    <a:pt x="1256" y="823"/>
                    <a:pt x="1254" y="837"/>
                  </a:cubicBezTo>
                  <a:cubicBezTo>
                    <a:pt x="1254" y="837"/>
                    <a:pt x="1254" y="837"/>
                    <a:pt x="1254" y="837"/>
                  </a:cubicBezTo>
                  <a:cubicBezTo>
                    <a:pt x="1252" y="851"/>
                    <a:pt x="1255" y="860"/>
                    <a:pt x="1260" y="858"/>
                  </a:cubicBezTo>
                  <a:cubicBezTo>
                    <a:pt x="1260" y="858"/>
                    <a:pt x="1260" y="858"/>
                    <a:pt x="1260" y="858"/>
                  </a:cubicBezTo>
                  <a:cubicBezTo>
                    <a:pt x="1266" y="855"/>
                    <a:pt x="1271" y="844"/>
                    <a:pt x="1273" y="830"/>
                  </a:cubicBezTo>
                  <a:cubicBezTo>
                    <a:pt x="1274" y="817"/>
                    <a:pt x="1272" y="808"/>
                    <a:pt x="1267" y="809"/>
                  </a:cubicBezTo>
                  <a:close/>
                  <a:moveTo>
                    <a:pt x="1285" y="803"/>
                  </a:moveTo>
                  <a:cubicBezTo>
                    <a:pt x="1285" y="803"/>
                    <a:pt x="1285" y="803"/>
                    <a:pt x="1285" y="803"/>
                  </a:cubicBezTo>
                  <a:cubicBezTo>
                    <a:pt x="1281" y="805"/>
                    <a:pt x="1277" y="817"/>
                    <a:pt x="1274" y="830"/>
                  </a:cubicBezTo>
                  <a:cubicBezTo>
                    <a:pt x="1274" y="830"/>
                    <a:pt x="1274" y="830"/>
                    <a:pt x="1274" y="830"/>
                  </a:cubicBezTo>
                  <a:cubicBezTo>
                    <a:pt x="1273" y="843"/>
                    <a:pt x="1275" y="851"/>
                    <a:pt x="1278" y="849"/>
                  </a:cubicBezTo>
                  <a:cubicBezTo>
                    <a:pt x="1278" y="849"/>
                    <a:pt x="1278" y="849"/>
                    <a:pt x="1278" y="849"/>
                  </a:cubicBezTo>
                  <a:cubicBezTo>
                    <a:pt x="1282" y="847"/>
                    <a:pt x="1286" y="836"/>
                    <a:pt x="1288" y="823"/>
                  </a:cubicBezTo>
                  <a:cubicBezTo>
                    <a:pt x="1290" y="810"/>
                    <a:pt x="1289" y="802"/>
                    <a:pt x="1285" y="803"/>
                  </a:cubicBezTo>
                  <a:close/>
                  <a:moveTo>
                    <a:pt x="1297" y="797"/>
                  </a:moveTo>
                  <a:cubicBezTo>
                    <a:pt x="1295" y="801"/>
                    <a:pt x="1291" y="810"/>
                    <a:pt x="1289" y="823"/>
                  </a:cubicBezTo>
                  <a:cubicBezTo>
                    <a:pt x="1289" y="823"/>
                    <a:pt x="1289" y="823"/>
                    <a:pt x="1289" y="823"/>
                  </a:cubicBezTo>
                  <a:cubicBezTo>
                    <a:pt x="1287" y="835"/>
                    <a:pt x="1287" y="845"/>
                    <a:pt x="1291" y="841"/>
                  </a:cubicBezTo>
                  <a:cubicBezTo>
                    <a:pt x="1294" y="837"/>
                    <a:pt x="1296" y="828"/>
                    <a:pt x="1298" y="816"/>
                  </a:cubicBezTo>
                  <a:cubicBezTo>
                    <a:pt x="1299" y="804"/>
                    <a:pt x="1299" y="793"/>
                    <a:pt x="1297" y="797"/>
                  </a:cubicBezTo>
                  <a:close/>
                  <a:moveTo>
                    <a:pt x="256" y="915"/>
                  </a:moveTo>
                  <a:cubicBezTo>
                    <a:pt x="256" y="915"/>
                    <a:pt x="256" y="915"/>
                    <a:pt x="256" y="915"/>
                  </a:cubicBezTo>
                  <a:cubicBezTo>
                    <a:pt x="241" y="914"/>
                    <a:pt x="231" y="925"/>
                    <a:pt x="232" y="942"/>
                  </a:cubicBezTo>
                  <a:cubicBezTo>
                    <a:pt x="232" y="942"/>
                    <a:pt x="232" y="942"/>
                    <a:pt x="232" y="942"/>
                  </a:cubicBezTo>
                  <a:cubicBezTo>
                    <a:pt x="235" y="959"/>
                    <a:pt x="248" y="973"/>
                    <a:pt x="263" y="976"/>
                  </a:cubicBezTo>
                  <a:cubicBezTo>
                    <a:pt x="263" y="976"/>
                    <a:pt x="263" y="976"/>
                    <a:pt x="263" y="976"/>
                  </a:cubicBezTo>
                  <a:cubicBezTo>
                    <a:pt x="279" y="977"/>
                    <a:pt x="290" y="967"/>
                    <a:pt x="288" y="949"/>
                  </a:cubicBezTo>
                  <a:cubicBezTo>
                    <a:pt x="286" y="932"/>
                    <a:pt x="272" y="917"/>
                    <a:pt x="256" y="915"/>
                  </a:cubicBezTo>
                  <a:close/>
                  <a:moveTo>
                    <a:pt x="908" y="922"/>
                  </a:moveTo>
                  <a:cubicBezTo>
                    <a:pt x="908" y="922"/>
                    <a:pt x="908" y="922"/>
                    <a:pt x="908" y="922"/>
                  </a:cubicBezTo>
                  <a:cubicBezTo>
                    <a:pt x="890" y="924"/>
                    <a:pt x="876" y="939"/>
                    <a:pt x="874" y="957"/>
                  </a:cubicBezTo>
                  <a:cubicBezTo>
                    <a:pt x="874" y="957"/>
                    <a:pt x="874" y="957"/>
                    <a:pt x="874" y="957"/>
                  </a:cubicBezTo>
                  <a:cubicBezTo>
                    <a:pt x="873" y="974"/>
                    <a:pt x="885" y="986"/>
                    <a:pt x="902" y="985"/>
                  </a:cubicBezTo>
                  <a:cubicBezTo>
                    <a:pt x="902" y="985"/>
                    <a:pt x="902" y="985"/>
                    <a:pt x="902" y="985"/>
                  </a:cubicBezTo>
                  <a:cubicBezTo>
                    <a:pt x="919" y="983"/>
                    <a:pt x="932" y="968"/>
                    <a:pt x="935" y="951"/>
                  </a:cubicBezTo>
                  <a:cubicBezTo>
                    <a:pt x="936" y="933"/>
                    <a:pt x="925" y="921"/>
                    <a:pt x="908" y="922"/>
                  </a:cubicBezTo>
                  <a:close/>
                  <a:moveTo>
                    <a:pt x="971" y="916"/>
                  </a:moveTo>
                  <a:cubicBezTo>
                    <a:pt x="971" y="916"/>
                    <a:pt x="971" y="916"/>
                    <a:pt x="971" y="916"/>
                  </a:cubicBezTo>
                  <a:cubicBezTo>
                    <a:pt x="956" y="918"/>
                    <a:pt x="941" y="933"/>
                    <a:pt x="940" y="950"/>
                  </a:cubicBezTo>
                  <a:cubicBezTo>
                    <a:pt x="940" y="950"/>
                    <a:pt x="940" y="950"/>
                    <a:pt x="940" y="950"/>
                  </a:cubicBezTo>
                  <a:cubicBezTo>
                    <a:pt x="938" y="968"/>
                    <a:pt x="949" y="979"/>
                    <a:pt x="965" y="977"/>
                  </a:cubicBezTo>
                  <a:cubicBezTo>
                    <a:pt x="965" y="977"/>
                    <a:pt x="965" y="977"/>
                    <a:pt x="965" y="977"/>
                  </a:cubicBezTo>
                  <a:cubicBezTo>
                    <a:pt x="980" y="974"/>
                    <a:pt x="994" y="960"/>
                    <a:pt x="996" y="944"/>
                  </a:cubicBezTo>
                  <a:cubicBezTo>
                    <a:pt x="998" y="927"/>
                    <a:pt x="987" y="915"/>
                    <a:pt x="971" y="916"/>
                  </a:cubicBezTo>
                  <a:close/>
                  <a:moveTo>
                    <a:pt x="1030" y="909"/>
                  </a:moveTo>
                  <a:cubicBezTo>
                    <a:pt x="1030" y="909"/>
                    <a:pt x="1030" y="909"/>
                    <a:pt x="1030" y="909"/>
                  </a:cubicBezTo>
                  <a:cubicBezTo>
                    <a:pt x="1015" y="912"/>
                    <a:pt x="1002" y="926"/>
                    <a:pt x="1000" y="943"/>
                  </a:cubicBezTo>
                  <a:cubicBezTo>
                    <a:pt x="1000" y="943"/>
                    <a:pt x="1000" y="943"/>
                    <a:pt x="1000" y="943"/>
                  </a:cubicBezTo>
                  <a:cubicBezTo>
                    <a:pt x="999" y="960"/>
                    <a:pt x="1008" y="970"/>
                    <a:pt x="1023" y="969"/>
                  </a:cubicBezTo>
                  <a:cubicBezTo>
                    <a:pt x="1023" y="969"/>
                    <a:pt x="1023" y="969"/>
                    <a:pt x="1023" y="969"/>
                  </a:cubicBezTo>
                  <a:cubicBezTo>
                    <a:pt x="1037" y="966"/>
                    <a:pt x="1049" y="952"/>
                    <a:pt x="1051" y="936"/>
                  </a:cubicBezTo>
                  <a:cubicBezTo>
                    <a:pt x="1053" y="919"/>
                    <a:pt x="1044" y="908"/>
                    <a:pt x="1030" y="909"/>
                  </a:cubicBezTo>
                  <a:close/>
                  <a:moveTo>
                    <a:pt x="1083" y="902"/>
                  </a:moveTo>
                  <a:cubicBezTo>
                    <a:pt x="1083" y="902"/>
                    <a:pt x="1083" y="902"/>
                    <a:pt x="1083" y="902"/>
                  </a:cubicBezTo>
                  <a:cubicBezTo>
                    <a:pt x="1070" y="904"/>
                    <a:pt x="1057" y="919"/>
                    <a:pt x="1055" y="935"/>
                  </a:cubicBezTo>
                  <a:cubicBezTo>
                    <a:pt x="1055" y="935"/>
                    <a:pt x="1055" y="935"/>
                    <a:pt x="1055" y="935"/>
                  </a:cubicBezTo>
                  <a:cubicBezTo>
                    <a:pt x="1054" y="951"/>
                    <a:pt x="1062" y="961"/>
                    <a:pt x="1075" y="959"/>
                  </a:cubicBezTo>
                  <a:cubicBezTo>
                    <a:pt x="1075" y="959"/>
                    <a:pt x="1075" y="959"/>
                    <a:pt x="1075" y="959"/>
                  </a:cubicBezTo>
                  <a:cubicBezTo>
                    <a:pt x="1088" y="957"/>
                    <a:pt x="1099" y="943"/>
                    <a:pt x="1102" y="927"/>
                  </a:cubicBezTo>
                  <a:cubicBezTo>
                    <a:pt x="1103" y="911"/>
                    <a:pt x="1096" y="900"/>
                    <a:pt x="1083" y="902"/>
                  </a:cubicBezTo>
                  <a:close/>
                  <a:moveTo>
                    <a:pt x="1130" y="894"/>
                  </a:moveTo>
                  <a:cubicBezTo>
                    <a:pt x="1130" y="894"/>
                    <a:pt x="1130" y="894"/>
                    <a:pt x="1130" y="894"/>
                  </a:cubicBezTo>
                  <a:cubicBezTo>
                    <a:pt x="1119" y="897"/>
                    <a:pt x="1107" y="910"/>
                    <a:pt x="1105" y="926"/>
                  </a:cubicBezTo>
                  <a:cubicBezTo>
                    <a:pt x="1105" y="926"/>
                    <a:pt x="1105" y="926"/>
                    <a:pt x="1105" y="926"/>
                  </a:cubicBezTo>
                  <a:cubicBezTo>
                    <a:pt x="1103" y="942"/>
                    <a:pt x="1110" y="952"/>
                    <a:pt x="1122" y="950"/>
                  </a:cubicBezTo>
                  <a:cubicBezTo>
                    <a:pt x="1122" y="950"/>
                    <a:pt x="1122" y="950"/>
                    <a:pt x="1122" y="950"/>
                  </a:cubicBezTo>
                  <a:cubicBezTo>
                    <a:pt x="1133" y="947"/>
                    <a:pt x="1144" y="934"/>
                    <a:pt x="1146" y="918"/>
                  </a:cubicBezTo>
                  <a:cubicBezTo>
                    <a:pt x="1148" y="903"/>
                    <a:pt x="1141" y="892"/>
                    <a:pt x="1130" y="894"/>
                  </a:cubicBezTo>
                  <a:close/>
                  <a:moveTo>
                    <a:pt x="1171" y="886"/>
                  </a:moveTo>
                  <a:cubicBezTo>
                    <a:pt x="1171" y="886"/>
                    <a:pt x="1171" y="886"/>
                    <a:pt x="1171" y="886"/>
                  </a:cubicBezTo>
                  <a:cubicBezTo>
                    <a:pt x="1161" y="889"/>
                    <a:pt x="1151" y="902"/>
                    <a:pt x="1149" y="918"/>
                  </a:cubicBezTo>
                  <a:cubicBezTo>
                    <a:pt x="1149" y="918"/>
                    <a:pt x="1149" y="918"/>
                    <a:pt x="1149" y="918"/>
                  </a:cubicBezTo>
                  <a:cubicBezTo>
                    <a:pt x="1147" y="933"/>
                    <a:pt x="1153" y="942"/>
                    <a:pt x="1163" y="940"/>
                  </a:cubicBezTo>
                  <a:cubicBezTo>
                    <a:pt x="1163" y="940"/>
                    <a:pt x="1163" y="940"/>
                    <a:pt x="1163" y="940"/>
                  </a:cubicBezTo>
                  <a:cubicBezTo>
                    <a:pt x="1173" y="937"/>
                    <a:pt x="1182" y="924"/>
                    <a:pt x="1184" y="909"/>
                  </a:cubicBezTo>
                  <a:cubicBezTo>
                    <a:pt x="1187" y="894"/>
                    <a:pt x="1181" y="884"/>
                    <a:pt x="1171" y="886"/>
                  </a:cubicBezTo>
                  <a:close/>
                  <a:moveTo>
                    <a:pt x="1207" y="878"/>
                  </a:moveTo>
                  <a:cubicBezTo>
                    <a:pt x="1207" y="878"/>
                    <a:pt x="1207" y="878"/>
                    <a:pt x="1207" y="878"/>
                  </a:cubicBezTo>
                  <a:cubicBezTo>
                    <a:pt x="1198" y="880"/>
                    <a:pt x="1189" y="894"/>
                    <a:pt x="1187" y="908"/>
                  </a:cubicBezTo>
                  <a:cubicBezTo>
                    <a:pt x="1187" y="908"/>
                    <a:pt x="1187" y="908"/>
                    <a:pt x="1187" y="908"/>
                  </a:cubicBezTo>
                  <a:cubicBezTo>
                    <a:pt x="1184" y="923"/>
                    <a:pt x="1190" y="932"/>
                    <a:pt x="1198" y="929"/>
                  </a:cubicBezTo>
                  <a:cubicBezTo>
                    <a:pt x="1198" y="929"/>
                    <a:pt x="1198" y="929"/>
                    <a:pt x="1198" y="929"/>
                  </a:cubicBezTo>
                  <a:cubicBezTo>
                    <a:pt x="1206" y="926"/>
                    <a:pt x="1214" y="914"/>
                    <a:pt x="1217" y="900"/>
                  </a:cubicBezTo>
                  <a:cubicBezTo>
                    <a:pt x="1219" y="885"/>
                    <a:pt x="1215" y="876"/>
                    <a:pt x="1207" y="878"/>
                  </a:cubicBezTo>
                  <a:close/>
                  <a:moveTo>
                    <a:pt x="1236" y="870"/>
                  </a:moveTo>
                  <a:cubicBezTo>
                    <a:pt x="1236" y="870"/>
                    <a:pt x="1236" y="870"/>
                    <a:pt x="1236" y="870"/>
                  </a:cubicBezTo>
                  <a:cubicBezTo>
                    <a:pt x="1229" y="872"/>
                    <a:pt x="1222" y="885"/>
                    <a:pt x="1219" y="899"/>
                  </a:cubicBezTo>
                  <a:cubicBezTo>
                    <a:pt x="1219" y="899"/>
                    <a:pt x="1219" y="899"/>
                    <a:pt x="1219" y="899"/>
                  </a:cubicBezTo>
                  <a:cubicBezTo>
                    <a:pt x="1217" y="913"/>
                    <a:pt x="1220" y="921"/>
                    <a:pt x="1227" y="919"/>
                  </a:cubicBezTo>
                  <a:cubicBezTo>
                    <a:pt x="1227" y="919"/>
                    <a:pt x="1227" y="919"/>
                    <a:pt x="1227" y="919"/>
                  </a:cubicBezTo>
                  <a:cubicBezTo>
                    <a:pt x="1234" y="916"/>
                    <a:pt x="1241" y="903"/>
                    <a:pt x="1244" y="890"/>
                  </a:cubicBezTo>
                  <a:cubicBezTo>
                    <a:pt x="1246" y="876"/>
                    <a:pt x="1243" y="868"/>
                    <a:pt x="1236" y="870"/>
                  </a:cubicBezTo>
                  <a:close/>
                  <a:moveTo>
                    <a:pt x="1260" y="861"/>
                  </a:moveTo>
                  <a:cubicBezTo>
                    <a:pt x="1260" y="861"/>
                    <a:pt x="1260" y="861"/>
                    <a:pt x="1260" y="861"/>
                  </a:cubicBezTo>
                  <a:cubicBezTo>
                    <a:pt x="1255" y="864"/>
                    <a:pt x="1248" y="876"/>
                    <a:pt x="1245" y="889"/>
                  </a:cubicBezTo>
                  <a:cubicBezTo>
                    <a:pt x="1245" y="889"/>
                    <a:pt x="1245" y="889"/>
                    <a:pt x="1245" y="889"/>
                  </a:cubicBezTo>
                  <a:cubicBezTo>
                    <a:pt x="1243" y="903"/>
                    <a:pt x="1246" y="911"/>
                    <a:pt x="1251" y="908"/>
                  </a:cubicBezTo>
                  <a:cubicBezTo>
                    <a:pt x="1251" y="908"/>
                    <a:pt x="1251" y="908"/>
                    <a:pt x="1251" y="908"/>
                  </a:cubicBezTo>
                  <a:cubicBezTo>
                    <a:pt x="1256" y="905"/>
                    <a:pt x="1262" y="893"/>
                    <a:pt x="1265" y="880"/>
                  </a:cubicBezTo>
                  <a:cubicBezTo>
                    <a:pt x="1267" y="867"/>
                    <a:pt x="1265" y="859"/>
                    <a:pt x="1260" y="861"/>
                  </a:cubicBezTo>
                  <a:close/>
                  <a:moveTo>
                    <a:pt x="1278" y="853"/>
                  </a:moveTo>
                  <a:cubicBezTo>
                    <a:pt x="1278" y="853"/>
                    <a:pt x="1278" y="853"/>
                    <a:pt x="1278" y="853"/>
                  </a:cubicBezTo>
                  <a:cubicBezTo>
                    <a:pt x="1274" y="855"/>
                    <a:pt x="1269" y="867"/>
                    <a:pt x="1266" y="880"/>
                  </a:cubicBezTo>
                  <a:cubicBezTo>
                    <a:pt x="1266" y="880"/>
                    <a:pt x="1266" y="880"/>
                    <a:pt x="1266" y="880"/>
                  </a:cubicBezTo>
                  <a:cubicBezTo>
                    <a:pt x="1264" y="892"/>
                    <a:pt x="1265" y="900"/>
                    <a:pt x="1269" y="897"/>
                  </a:cubicBezTo>
                  <a:cubicBezTo>
                    <a:pt x="1269" y="897"/>
                    <a:pt x="1269" y="897"/>
                    <a:pt x="1269" y="897"/>
                  </a:cubicBezTo>
                  <a:cubicBezTo>
                    <a:pt x="1273" y="894"/>
                    <a:pt x="1277" y="883"/>
                    <a:pt x="1280" y="871"/>
                  </a:cubicBezTo>
                  <a:cubicBezTo>
                    <a:pt x="1283" y="858"/>
                    <a:pt x="1282" y="851"/>
                    <a:pt x="1278" y="853"/>
                  </a:cubicBezTo>
                  <a:close/>
                  <a:moveTo>
                    <a:pt x="1290" y="844"/>
                  </a:moveTo>
                  <a:cubicBezTo>
                    <a:pt x="1286" y="852"/>
                    <a:pt x="1284" y="858"/>
                    <a:pt x="1281" y="870"/>
                  </a:cubicBezTo>
                  <a:cubicBezTo>
                    <a:pt x="1281" y="870"/>
                    <a:pt x="1281" y="870"/>
                    <a:pt x="1281" y="870"/>
                  </a:cubicBezTo>
                  <a:cubicBezTo>
                    <a:pt x="1278" y="882"/>
                    <a:pt x="1274" y="895"/>
                    <a:pt x="1281" y="886"/>
                  </a:cubicBezTo>
                  <a:cubicBezTo>
                    <a:pt x="1281" y="886"/>
                    <a:pt x="1279" y="890"/>
                    <a:pt x="1281" y="886"/>
                  </a:cubicBezTo>
                  <a:cubicBezTo>
                    <a:pt x="1283" y="883"/>
                    <a:pt x="1287" y="872"/>
                    <a:pt x="1289" y="861"/>
                  </a:cubicBezTo>
                  <a:cubicBezTo>
                    <a:pt x="1292" y="849"/>
                    <a:pt x="1294" y="837"/>
                    <a:pt x="1290" y="844"/>
                  </a:cubicBezTo>
                  <a:close/>
                  <a:moveTo>
                    <a:pt x="207" y="972"/>
                  </a:moveTo>
                  <a:cubicBezTo>
                    <a:pt x="207" y="972"/>
                    <a:pt x="207" y="972"/>
                    <a:pt x="207" y="972"/>
                  </a:cubicBezTo>
                  <a:cubicBezTo>
                    <a:pt x="193" y="969"/>
                    <a:pt x="184" y="980"/>
                    <a:pt x="187" y="995"/>
                  </a:cubicBezTo>
                  <a:cubicBezTo>
                    <a:pt x="187" y="995"/>
                    <a:pt x="187" y="995"/>
                    <a:pt x="187" y="995"/>
                  </a:cubicBezTo>
                  <a:cubicBezTo>
                    <a:pt x="190" y="1010"/>
                    <a:pt x="202" y="1024"/>
                    <a:pt x="216" y="1027"/>
                  </a:cubicBezTo>
                  <a:cubicBezTo>
                    <a:pt x="216" y="1027"/>
                    <a:pt x="216" y="1027"/>
                    <a:pt x="216" y="1027"/>
                  </a:cubicBezTo>
                  <a:cubicBezTo>
                    <a:pt x="230" y="1029"/>
                    <a:pt x="239" y="1020"/>
                    <a:pt x="237" y="1004"/>
                  </a:cubicBezTo>
                  <a:cubicBezTo>
                    <a:pt x="234" y="988"/>
                    <a:pt x="221" y="974"/>
                    <a:pt x="207" y="972"/>
                  </a:cubicBezTo>
                  <a:close/>
                  <a:moveTo>
                    <a:pt x="264" y="980"/>
                  </a:moveTo>
                  <a:cubicBezTo>
                    <a:pt x="264" y="980"/>
                    <a:pt x="264" y="980"/>
                    <a:pt x="264" y="980"/>
                  </a:cubicBezTo>
                  <a:cubicBezTo>
                    <a:pt x="248" y="978"/>
                    <a:pt x="239" y="989"/>
                    <a:pt x="241" y="1005"/>
                  </a:cubicBezTo>
                  <a:cubicBezTo>
                    <a:pt x="241" y="1005"/>
                    <a:pt x="241" y="1005"/>
                    <a:pt x="241" y="1005"/>
                  </a:cubicBezTo>
                  <a:cubicBezTo>
                    <a:pt x="244" y="1021"/>
                    <a:pt x="257" y="1034"/>
                    <a:pt x="272" y="1037"/>
                  </a:cubicBezTo>
                  <a:cubicBezTo>
                    <a:pt x="272" y="1037"/>
                    <a:pt x="272" y="1037"/>
                    <a:pt x="272" y="1037"/>
                  </a:cubicBezTo>
                  <a:cubicBezTo>
                    <a:pt x="287" y="1039"/>
                    <a:pt x="298" y="1029"/>
                    <a:pt x="296" y="1013"/>
                  </a:cubicBezTo>
                  <a:cubicBezTo>
                    <a:pt x="293" y="997"/>
                    <a:pt x="279" y="983"/>
                    <a:pt x="264" y="980"/>
                  </a:cubicBezTo>
                  <a:close/>
                  <a:moveTo>
                    <a:pt x="326" y="988"/>
                  </a:moveTo>
                  <a:cubicBezTo>
                    <a:pt x="326" y="988"/>
                    <a:pt x="326" y="988"/>
                    <a:pt x="326" y="988"/>
                  </a:cubicBezTo>
                  <a:cubicBezTo>
                    <a:pt x="309" y="987"/>
                    <a:pt x="299" y="997"/>
                    <a:pt x="300" y="1014"/>
                  </a:cubicBezTo>
                  <a:cubicBezTo>
                    <a:pt x="300" y="1014"/>
                    <a:pt x="300" y="1014"/>
                    <a:pt x="300" y="1014"/>
                  </a:cubicBezTo>
                  <a:cubicBezTo>
                    <a:pt x="303" y="1030"/>
                    <a:pt x="317" y="1043"/>
                    <a:pt x="333" y="1046"/>
                  </a:cubicBezTo>
                  <a:cubicBezTo>
                    <a:pt x="333" y="1046"/>
                    <a:pt x="333" y="1046"/>
                    <a:pt x="333" y="1046"/>
                  </a:cubicBezTo>
                  <a:cubicBezTo>
                    <a:pt x="349" y="1048"/>
                    <a:pt x="361" y="1037"/>
                    <a:pt x="359" y="1021"/>
                  </a:cubicBezTo>
                  <a:cubicBezTo>
                    <a:pt x="357" y="1005"/>
                    <a:pt x="342" y="991"/>
                    <a:pt x="326" y="988"/>
                  </a:cubicBezTo>
                  <a:close/>
                  <a:moveTo>
                    <a:pt x="393" y="995"/>
                  </a:moveTo>
                  <a:cubicBezTo>
                    <a:pt x="393" y="995"/>
                    <a:pt x="393" y="995"/>
                    <a:pt x="393" y="995"/>
                  </a:cubicBezTo>
                  <a:cubicBezTo>
                    <a:pt x="375" y="993"/>
                    <a:pt x="363" y="1005"/>
                    <a:pt x="364" y="1021"/>
                  </a:cubicBezTo>
                  <a:cubicBezTo>
                    <a:pt x="364" y="1021"/>
                    <a:pt x="364" y="1021"/>
                    <a:pt x="364" y="1021"/>
                  </a:cubicBezTo>
                  <a:cubicBezTo>
                    <a:pt x="367" y="1038"/>
                    <a:pt x="381" y="1051"/>
                    <a:pt x="399" y="1053"/>
                  </a:cubicBezTo>
                  <a:cubicBezTo>
                    <a:pt x="399" y="1053"/>
                    <a:pt x="399" y="1053"/>
                    <a:pt x="399" y="1053"/>
                  </a:cubicBezTo>
                  <a:cubicBezTo>
                    <a:pt x="416" y="1054"/>
                    <a:pt x="429" y="1043"/>
                    <a:pt x="428" y="1027"/>
                  </a:cubicBezTo>
                  <a:cubicBezTo>
                    <a:pt x="426" y="1011"/>
                    <a:pt x="410" y="996"/>
                    <a:pt x="393" y="995"/>
                  </a:cubicBezTo>
                  <a:close/>
                  <a:moveTo>
                    <a:pt x="964" y="981"/>
                  </a:moveTo>
                  <a:cubicBezTo>
                    <a:pt x="964" y="981"/>
                    <a:pt x="964" y="981"/>
                    <a:pt x="964" y="981"/>
                  </a:cubicBezTo>
                  <a:cubicBezTo>
                    <a:pt x="948" y="984"/>
                    <a:pt x="934" y="998"/>
                    <a:pt x="932" y="1014"/>
                  </a:cubicBezTo>
                  <a:cubicBezTo>
                    <a:pt x="932" y="1014"/>
                    <a:pt x="932" y="1014"/>
                    <a:pt x="932" y="1014"/>
                  </a:cubicBezTo>
                  <a:cubicBezTo>
                    <a:pt x="930" y="1031"/>
                    <a:pt x="941" y="1041"/>
                    <a:pt x="956" y="1038"/>
                  </a:cubicBezTo>
                  <a:cubicBezTo>
                    <a:pt x="956" y="1038"/>
                    <a:pt x="956" y="1038"/>
                    <a:pt x="956" y="1038"/>
                  </a:cubicBezTo>
                  <a:cubicBezTo>
                    <a:pt x="972" y="1036"/>
                    <a:pt x="985" y="1022"/>
                    <a:pt x="987" y="1006"/>
                  </a:cubicBezTo>
                  <a:cubicBezTo>
                    <a:pt x="990" y="991"/>
                    <a:pt x="980" y="980"/>
                    <a:pt x="964" y="981"/>
                  </a:cubicBezTo>
                  <a:close/>
                  <a:moveTo>
                    <a:pt x="1022" y="973"/>
                  </a:moveTo>
                  <a:cubicBezTo>
                    <a:pt x="1022" y="973"/>
                    <a:pt x="1022" y="973"/>
                    <a:pt x="1022" y="973"/>
                  </a:cubicBezTo>
                  <a:cubicBezTo>
                    <a:pt x="1007" y="975"/>
                    <a:pt x="994" y="990"/>
                    <a:pt x="992" y="1006"/>
                  </a:cubicBezTo>
                  <a:cubicBezTo>
                    <a:pt x="992" y="1006"/>
                    <a:pt x="992" y="1006"/>
                    <a:pt x="992" y="1006"/>
                  </a:cubicBezTo>
                  <a:cubicBezTo>
                    <a:pt x="990" y="1021"/>
                    <a:pt x="999" y="1031"/>
                    <a:pt x="1013" y="1028"/>
                  </a:cubicBezTo>
                  <a:cubicBezTo>
                    <a:pt x="1013" y="1028"/>
                    <a:pt x="1013" y="1028"/>
                    <a:pt x="1013" y="1028"/>
                  </a:cubicBezTo>
                  <a:cubicBezTo>
                    <a:pt x="1027" y="1025"/>
                    <a:pt x="1040" y="1012"/>
                    <a:pt x="1042" y="997"/>
                  </a:cubicBezTo>
                  <a:cubicBezTo>
                    <a:pt x="1045" y="981"/>
                    <a:pt x="1036" y="971"/>
                    <a:pt x="1022" y="973"/>
                  </a:cubicBezTo>
                  <a:close/>
                  <a:moveTo>
                    <a:pt x="1162" y="944"/>
                  </a:moveTo>
                  <a:cubicBezTo>
                    <a:pt x="1162" y="944"/>
                    <a:pt x="1162" y="944"/>
                    <a:pt x="1162" y="944"/>
                  </a:cubicBezTo>
                  <a:cubicBezTo>
                    <a:pt x="1152" y="947"/>
                    <a:pt x="1142" y="960"/>
                    <a:pt x="1139" y="975"/>
                  </a:cubicBezTo>
                  <a:cubicBezTo>
                    <a:pt x="1139" y="975"/>
                    <a:pt x="1139" y="975"/>
                    <a:pt x="1139" y="975"/>
                  </a:cubicBezTo>
                  <a:cubicBezTo>
                    <a:pt x="1136" y="989"/>
                    <a:pt x="1141" y="997"/>
                    <a:pt x="1152" y="994"/>
                  </a:cubicBezTo>
                  <a:cubicBezTo>
                    <a:pt x="1152" y="994"/>
                    <a:pt x="1152" y="994"/>
                    <a:pt x="1152" y="994"/>
                  </a:cubicBezTo>
                  <a:cubicBezTo>
                    <a:pt x="1161" y="991"/>
                    <a:pt x="1171" y="978"/>
                    <a:pt x="1174" y="964"/>
                  </a:cubicBezTo>
                  <a:cubicBezTo>
                    <a:pt x="1177" y="950"/>
                    <a:pt x="1172" y="941"/>
                    <a:pt x="1162" y="944"/>
                  </a:cubicBezTo>
                  <a:close/>
                  <a:moveTo>
                    <a:pt x="1197" y="933"/>
                  </a:moveTo>
                  <a:cubicBezTo>
                    <a:pt x="1197" y="933"/>
                    <a:pt x="1197" y="933"/>
                    <a:pt x="1197" y="933"/>
                  </a:cubicBezTo>
                  <a:cubicBezTo>
                    <a:pt x="1189" y="936"/>
                    <a:pt x="1180" y="949"/>
                    <a:pt x="1177" y="963"/>
                  </a:cubicBezTo>
                  <a:cubicBezTo>
                    <a:pt x="1177" y="963"/>
                    <a:pt x="1177" y="963"/>
                    <a:pt x="1177" y="963"/>
                  </a:cubicBezTo>
                  <a:cubicBezTo>
                    <a:pt x="1174" y="977"/>
                    <a:pt x="1179" y="985"/>
                    <a:pt x="1187" y="982"/>
                  </a:cubicBezTo>
                  <a:cubicBezTo>
                    <a:pt x="1187" y="982"/>
                    <a:pt x="1187" y="982"/>
                    <a:pt x="1187" y="982"/>
                  </a:cubicBezTo>
                  <a:cubicBezTo>
                    <a:pt x="1195" y="978"/>
                    <a:pt x="1203" y="966"/>
                    <a:pt x="1206" y="952"/>
                  </a:cubicBezTo>
                  <a:cubicBezTo>
                    <a:pt x="1209" y="939"/>
                    <a:pt x="1205" y="930"/>
                    <a:pt x="1197" y="933"/>
                  </a:cubicBezTo>
                  <a:close/>
                  <a:moveTo>
                    <a:pt x="1227" y="922"/>
                  </a:moveTo>
                  <a:cubicBezTo>
                    <a:pt x="1227" y="922"/>
                    <a:pt x="1227" y="922"/>
                    <a:pt x="1227" y="922"/>
                  </a:cubicBezTo>
                  <a:cubicBezTo>
                    <a:pt x="1220" y="925"/>
                    <a:pt x="1211" y="938"/>
                    <a:pt x="1209" y="951"/>
                  </a:cubicBezTo>
                  <a:cubicBezTo>
                    <a:pt x="1209" y="951"/>
                    <a:pt x="1209" y="951"/>
                    <a:pt x="1209" y="951"/>
                  </a:cubicBezTo>
                  <a:cubicBezTo>
                    <a:pt x="1206" y="965"/>
                    <a:pt x="1209" y="972"/>
                    <a:pt x="1216" y="969"/>
                  </a:cubicBezTo>
                  <a:cubicBezTo>
                    <a:pt x="1216" y="969"/>
                    <a:pt x="1216" y="969"/>
                    <a:pt x="1216" y="969"/>
                  </a:cubicBezTo>
                  <a:cubicBezTo>
                    <a:pt x="1223" y="965"/>
                    <a:pt x="1230" y="953"/>
                    <a:pt x="1233" y="940"/>
                  </a:cubicBezTo>
                  <a:cubicBezTo>
                    <a:pt x="1236" y="927"/>
                    <a:pt x="1234" y="919"/>
                    <a:pt x="1227" y="922"/>
                  </a:cubicBezTo>
                  <a:close/>
                  <a:moveTo>
                    <a:pt x="1250" y="911"/>
                  </a:moveTo>
                  <a:cubicBezTo>
                    <a:pt x="1250" y="911"/>
                    <a:pt x="1250" y="911"/>
                    <a:pt x="1250" y="911"/>
                  </a:cubicBezTo>
                  <a:cubicBezTo>
                    <a:pt x="1245" y="914"/>
                    <a:pt x="1238" y="927"/>
                    <a:pt x="1235" y="940"/>
                  </a:cubicBezTo>
                  <a:cubicBezTo>
                    <a:pt x="1235" y="940"/>
                    <a:pt x="1235" y="940"/>
                    <a:pt x="1235" y="940"/>
                  </a:cubicBezTo>
                  <a:cubicBezTo>
                    <a:pt x="1232" y="953"/>
                    <a:pt x="1234" y="959"/>
                    <a:pt x="1239" y="956"/>
                  </a:cubicBezTo>
                  <a:cubicBezTo>
                    <a:pt x="1239" y="956"/>
                    <a:pt x="1239" y="956"/>
                    <a:pt x="1239" y="956"/>
                  </a:cubicBezTo>
                  <a:cubicBezTo>
                    <a:pt x="1245" y="952"/>
                    <a:pt x="1251" y="941"/>
                    <a:pt x="1254" y="928"/>
                  </a:cubicBezTo>
                  <a:cubicBezTo>
                    <a:pt x="1257" y="916"/>
                    <a:pt x="1256" y="909"/>
                    <a:pt x="1250" y="911"/>
                  </a:cubicBezTo>
                  <a:close/>
                  <a:moveTo>
                    <a:pt x="1268" y="900"/>
                  </a:moveTo>
                  <a:cubicBezTo>
                    <a:pt x="1268" y="900"/>
                    <a:pt x="1268" y="900"/>
                    <a:pt x="1268" y="900"/>
                  </a:cubicBezTo>
                  <a:cubicBezTo>
                    <a:pt x="1264" y="903"/>
                    <a:pt x="1258" y="915"/>
                    <a:pt x="1255" y="927"/>
                  </a:cubicBezTo>
                  <a:cubicBezTo>
                    <a:pt x="1255" y="927"/>
                    <a:pt x="1255" y="927"/>
                    <a:pt x="1255" y="927"/>
                  </a:cubicBezTo>
                  <a:cubicBezTo>
                    <a:pt x="1252" y="939"/>
                    <a:pt x="1253" y="946"/>
                    <a:pt x="1257" y="943"/>
                  </a:cubicBezTo>
                  <a:cubicBezTo>
                    <a:pt x="1257" y="943"/>
                    <a:pt x="1257" y="943"/>
                    <a:pt x="1257" y="943"/>
                  </a:cubicBezTo>
                  <a:cubicBezTo>
                    <a:pt x="1261" y="939"/>
                    <a:pt x="1265" y="928"/>
                    <a:pt x="1269" y="916"/>
                  </a:cubicBezTo>
                  <a:cubicBezTo>
                    <a:pt x="1272" y="905"/>
                    <a:pt x="1272" y="898"/>
                    <a:pt x="1268" y="900"/>
                  </a:cubicBezTo>
                  <a:close/>
                  <a:moveTo>
                    <a:pt x="1280" y="889"/>
                  </a:moveTo>
                  <a:cubicBezTo>
                    <a:pt x="1280" y="889"/>
                    <a:pt x="1280" y="889"/>
                    <a:pt x="1280" y="889"/>
                  </a:cubicBezTo>
                  <a:cubicBezTo>
                    <a:pt x="1278" y="892"/>
                    <a:pt x="1273" y="904"/>
                    <a:pt x="1270" y="915"/>
                  </a:cubicBezTo>
                  <a:cubicBezTo>
                    <a:pt x="1270" y="915"/>
                    <a:pt x="1270" y="915"/>
                    <a:pt x="1270" y="915"/>
                  </a:cubicBezTo>
                  <a:cubicBezTo>
                    <a:pt x="1267" y="927"/>
                    <a:pt x="1266" y="932"/>
                    <a:pt x="1269" y="929"/>
                  </a:cubicBezTo>
                  <a:cubicBezTo>
                    <a:pt x="1269" y="929"/>
                    <a:pt x="1269" y="929"/>
                    <a:pt x="1269" y="929"/>
                  </a:cubicBezTo>
                  <a:cubicBezTo>
                    <a:pt x="1271" y="925"/>
                    <a:pt x="1275" y="915"/>
                    <a:pt x="1278" y="904"/>
                  </a:cubicBezTo>
                  <a:cubicBezTo>
                    <a:pt x="1282" y="893"/>
                    <a:pt x="1288" y="881"/>
                    <a:pt x="1280" y="889"/>
                  </a:cubicBezTo>
                  <a:close/>
                  <a:moveTo>
                    <a:pt x="166" y="1020"/>
                  </a:moveTo>
                  <a:cubicBezTo>
                    <a:pt x="166" y="1020"/>
                    <a:pt x="166" y="1020"/>
                    <a:pt x="166" y="1020"/>
                  </a:cubicBezTo>
                  <a:cubicBezTo>
                    <a:pt x="153" y="1018"/>
                    <a:pt x="147" y="1026"/>
                    <a:pt x="150" y="1040"/>
                  </a:cubicBezTo>
                  <a:cubicBezTo>
                    <a:pt x="150" y="1040"/>
                    <a:pt x="150" y="1040"/>
                    <a:pt x="150" y="1040"/>
                  </a:cubicBezTo>
                  <a:cubicBezTo>
                    <a:pt x="153" y="1053"/>
                    <a:pt x="165" y="1067"/>
                    <a:pt x="177" y="1070"/>
                  </a:cubicBezTo>
                  <a:cubicBezTo>
                    <a:pt x="177" y="1070"/>
                    <a:pt x="177" y="1070"/>
                    <a:pt x="177" y="1070"/>
                  </a:cubicBezTo>
                  <a:cubicBezTo>
                    <a:pt x="189" y="1073"/>
                    <a:pt x="197" y="1065"/>
                    <a:pt x="194" y="1051"/>
                  </a:cubicBezTo>
                  <a:cubicBezTo>
                    <a:pt x="190" y="1037"/>
                    <a:pt x="178" y="1023"/>
                    <a:pt x="166" y="1020"/>
                  </a:cubicBezTo>
                  <a:close/>
                  <a:moveTo>
                    <a:pt x="217" y="1031"/>
                  </a:moveTo>
                  <a:cubicBezTo>
                    <a:pt x="217" y="1031"/>
                    <a:pt x="217" y="1031"/>
                    <a:pt x="217" y="1031"/>
                  </a:cubicBezTo>
                  <a:cubicBezTo>
                    <a:pt x="203" y="1028"/>
                    <a:pt x="195" y="1038"/>
                    <a:pt x="198" y="1052"/>
                  </a:cubicBezTo>
                  <a:cubicBezTo>
                    <a:pt x="198" y="1052"/>
                    <a:pt x="198" y="1052"/>
                    <a:pt x="198" y="1052"/>
                  </a:cubicBezTo>
                  <a:cubicBezTo>
                    <a:pt x="201" y="1066"/>
                    <a:pt x="213" y="1079"/>
                    <a:pt x="227" y="1082"/>
                  </a:cubicBezTo>
                  <a:cubicBezTo>
                    <a:pt x="227" y="1082"/>
                    <a:pt x="227" y="1082"/>
                    <a:pt x="227" y="1082"/>
                  </a:cubicBezTo>
                  <a:cubicBezTo>
                    <a:pt x="241" y="1085"/>
                    <a:pt x="249" y="1076"/>
                    <a:pt x="247" y="1062"/>
                  </a:cubicBezTo>
                  <a:cubicBezTo>
                    <a:pt x="244" y="1047"/>
                    <a:pt x="230" y="1034"/>
                    <a:pt x="217" y="1031"/>
                  </a:cubicBezTo>
                  <a:close/>
                  <a:moveTo>
                    <a:pt x="273" y="1041"/>
                  </a:moveTo>
                  <a:cubicBezTo>
                    <a:pt x="273" y="1041"/>
                    <a:pt x="273" y="1041"/>
                    <a:pt x="273" y="1041"/>
                  </a:cubicBezTo>
                  <a:cubicBezTo>
                    <a:pt x="257" y="1039"/>
                    <a:pt x="248" y="1048"/>
                    <a:pt x="251" y="1063"/>
                  </a:cubicBezTo>
                  <a:cubicBezTo>
                    <a:pt x="251" y="1063"/>
                    <a:pt x="251" y="1063"/>
                    <a:pt x="251" y="1063"/>
                  </a:cubicBezTo>
                  <a:cubicBezTo>
                    <a:pt x="254" y="1077"/>
                    <a:pt x="267" y="1090"/>
                    <a:pt x="282" y="1093"/>
                  </a:cubicBezTo>
                  <a:cubicBezTo>
                    <a:pt x="282" y="1093"/>
                    <a:pt x="282" y="1093"/>
                    <a:pt x="282" y="1093"/>
                  </a:cubicBezTo>
                  <a:cubicBezTo>
                    <a:pt x="297" y="1096"/>
                    <a:pt x="307" y="1087"/>
                    <a:pt x="305" y="1072"/>
                  </a:cubicBezTo>
                  <a:cubicBezTo>
                    <a:pt x="302" y="1057"/>
                    <a:pt x="287" y="1044"/>
                    <a:pt x="273" y="1041"/>
                  </a:cubicBezTo>
                  <a:close/>
                  <a:moveTo>
                    <a:pt x="334" y="1050"/>
                  </a:moveTo>
                  <a:cubicBezTo>
                    <a:pt x="334" y="1050"/>
                    <a:pt x="334" y="1050"/>
                    <a:pt x="334" y="1050"/>
                  </a:cubicBezTo>
                  <a:cubicBezTo>
                    <a:pt x="317" y="1048"/>
                    <a:pt x="307" y="1058"/>
                    <a:pt x="309" y="1073"/>
                  </a:cubicBezTo>
                  <a:cubicBezTo>
                    <a:pt x="309" y="1073"/>
                    <a:pt x="309" y="1073"/>
                    <a:pt x="309" y="1073"/>
                  </a:cubicBezTo>
                  <a:cubicBezTo>
                    <a:pt x="312" y="1088"/>
                    <a:pt x="325" y="1101"/>
                    <a:pt x="342" y="1103"/>
                  </a:cubicBezTo>
                  <a:cubicBezTo>
                    <a:pt x="342" y="1103"/>
                    <a:pt x="342" y="1103"/>
                    <a:pt x="342" y="1103"/>
                  </a:cubicBezTo>
                  <a:cubicBezTo>
                    <a:pt x="358" y="1105"/>
                    <a:pt x="369" y="1096"/>
                    <a:pt x="367" y="1081"/>
                  </a:cubicBezTo>
                  <a:cubicBezTo>
                    <a:pt x="365" y="1066"/>
                    <a:pt x="350" y="1052"/>
                    <a:pt x="334" y="1050"/>
                  </a:cubicBezTo>
                  <a:close/>
                  <a:moveTo>
                    <a:pt x="399" y="1057"/>
                  </a:moveTo>
                  <a:cubicBezTo>
                    <a:pt x="399" y="1057"/>
                    <a:pt x="399" y="1057"/>
                    <a:pt x="399" y="1057"/>
                  </a:cubicBezTo>
                  <a:cubicBezTo>
                    <a:pt x="381" y="1056"/>
                    <a:pt x="370" y="1066"/>
                    <a:pt x="372" y="1081"/>
                  </a:cubicBezTo>
                  <a:cubicBezTo>
                    <a:pt x="372" y="1081"/>
                    <a:pt x="372" y="1081"/>
                    <a:pt x="372" y="1081"/>
                  </a:cubicBezTo>
                  <a:cubicBezTo>
                    <a:pt x="374" y="1096"/>
                    <a:pt x="388" y="1109"/>
                    <a:pt x="405" y="1111"/>
                  </a:cubicBezTo>
                  <a:cubicBezTo>
                    <a:pt x="405" y="1111"/>
                    <a:pt x="405" y="1111"/>
                    <a:pt x="405" y="1111"/>
                  </a:cubicBezTo>
                  <a:cubicBezTo>
                    <a:pt x="422" y="1113"/>
                    <a:pt x="435" y="1103"/>
                    <a:pt x="433" y="1088"/>
                  </a:cubicBezTo>
                  <a:cubicBezTo>
                    <a:pt x="432" y="1072"/>
                    <a:pt x="416" y="1059"/>
                    <a:pt x="399" y="1057"/>
                  </a:cubicBezTo>
                  <a:close/>
                  <a:moveTo>
                    <a:pt x="468" y="1063"/>
                  </a:moveTo>
                  <a:cubicBezTo>
                    <a:pt x="468" y="1063"/>
                    <a:pt x="468" y="1063"/>
                    <a:pt x="468" y="1063"/>
                  </a:cubicBezTo>
                  <a:cubicBezTo>
                    <a:pt x="450" y="1062"/>
                    <a:pt x="437" y="1073"/>
                    <a:pt x="438" y="1088"/>
                  </a:cubicBezTo>
                  <a:cubicBezTo>
                    <a:pt x="438" y="1088"/>
                    <a:pt x="438" y="1088"/>
                    <a:pt x="438" y="1088"/>
                  </a:cubicBezTo>
                  <a:cubicBezTo>
                    <a:pt x="440" y="1103"/>
                    <a:pt x="455" y="1116"/>
                    <a:pt x="473" y="1117"/>
                  </a:cubicBezTo>
                  <a:cubicBezTo>
                    <a:pt x="473" y="1117"/>
                    <a:pt x="473" y="1117"/>
                    <a:pt x="473" y="1117"/>
                  </a:cubicBezTo>
                  <a:cubicBezTo>
                    <a:pt x="490" y="1118"/>
                    <a:pt x="503" y="1107"/>
                    <a:pt x="503" y="1093"/>
                  </a:cubicBezTo>
                  <a:cubicBezTo>
                    <a:pt x="501" y="1077"/>
                    <a:pt x="486" y="1064"/>
                    <a:pt x="468" y="1063"/>
                  </a:cubicBezTo>
                  <a:close/>
                  <a:moveTo>
                    <a:pt x="1186" y="985"/>
                  </a:moveTo>
                  <a:cubicBezTo>
                    <a:pt x="1186" y="985"/>
                    <a:pt x="1186" y="985"/>
                    <a:pt x="1186" y="985"/>
                  </a:cubicBezTo>
                  <a:cubicBezTo>
                    <a:pt x="1178" y="989"/>
                    <a:pt x="1168" y="1002"/>
                    <a:pt x="1164" y="1015"/>
                  </a:cubicBezTo>
                  <a:cubicBezTo>
                    <a:pt x="1164" y="1015"/>
                    <a:pt x="1164" y="1015"/>
                    <a:pt x="1164" y="1015"/>
                  </a:cubicBezTo>
                  <a:cubicBezTo>
                    <a:pt x="1161" y="1028"/>
                    <a:pt x="1165" y="1034"/>
                    <a:pt x="1173" y="1031"/>
                  </a:cubicBezTo>
                  <a:cubicBezTo>
                    <a:pt x="1173" y="1031"/>
                    <a:pt x="1173" y="1031"/>
                    <a:pt x="1173" y="1031"/>
                  </a:cubicBezTo>
                  <a:cubicBezTo>
                    <a:pt x="1181" y="1027"/>
                    <a:pt x="1190" y="1014"/>
                    <a:pt x="1194" y="1002"/>
                  </a:cubicBezTo>
                  <a:cubicBezTo>
                    <a:pt x="1197" y="989"/>
                    <a:pt x="1194" y="982"/>
                    <a:pt x="1186" y="985"/>
                  </a:cubicBezTo>
                  <a:close/>
                  <a:moveTo>
                    <a:pt x="1215" y="972"/>
                  </a:moveTo>
                  <a:cubicBezTo>
                    <a:pt x="1215" y="972"/>
                    <a:pt x="1215" y="972"/>
                    <a:pt x="1215" y="972"/>
                  </a:cubicBezTo>
                  <a:cubicBezTo>
                    <a:pt x="1208" y="976"/>
                    <a:pt x="1199" y="989"/>
                    <a:pt x="1196" y="1001"/>
                  </a:cubicBezTo>
                  <a:cubicBezTo>
                    <a:pt x="1196" y="1001"/>
                    <a:pt x="1196" y="1001"/>
                    <a:pt x="1196" y="1001"/>
                  </a:cubicBezTo>
                  <a:cubicBezTo>
                    <a:pt x="1192" y="1013"/>
                    <a:pt x="1195" y="1020"/>
                    <a:pt x="1202" y="1016"/>
                  </a:cubicBezTo>
                  <a:cubicBezTo>
                    <a:pt x="1202" y="1016"/>
                    <a:pt x="1202" y="1016"/>
                    <a:pt x="1202" y="1016"/>
                  </a:cubicBezTo>
                  <a:cubicBezTo>
                    <a:pt x="1209" y="1012"/>
                    <a:pt x="1216" y="1000"/>
                    <a:pt x="1220" y="988"/>
                  </a:cubicBezTo>
                  <a:cubicBezTo>
                    <a:pt x="1224" y="976"/>
                    <a:pt x="1221" y="969"/>
                    <a:pt x="1215" y="972"/>
                  </a:cubicBezTo>
                  <a:close/>
                  <a:moveTo>
                    <a:pt x="1238" y="959"/>
                  </a:moveTo>
                  <a:cubicBezTo>
                    <a:pt x="1238" y="959"/>
                    <a:pt x="1238" y="959"/>
                    <a:pt x="1238" y="959"/>
                  </a:cubicBezTo>
                  <a:cubicBezTo>
                    <a:pt x="1233" y="963"/>
                    <a:pt x="1226" y="975"/>
                    <a:pt x="1222" y="987"/>
                  </a:cubicBezTo>
                  <a:cubicBezTo>
                    <a:pt x="1222" y="987"/>
                    <a:pt x="1222" y="987"/>
                    <a:pt x="1222" y="987"/>
                  </a:cubicBezTo>
                  <a:cubicBezTo>
                    <a:pt x="1218" y="999"/>
                    <a:pt x="1220" y="1004"/>
                    <a:pt x="1225" y="1001"/>
                  </a:cubicBezTo>
                  <a:cubicBezTo>
                    <a:pt x="1225" y="1001"/>
                    <a:pt x="1225" y="1001"/>
                    <a:pt x="1225" y="1001"/>
                  </a:cubicBezTo>
                  <a:cubicBezTo>
                    <a:pt x="1230" y="996"/>
                    <a:pt x="1237" y="985"/>
                    <a:pt x="1241" y="974"/>
                  </a:cubicBezTo>
                  <a:cubicBezTo>
                    <a:pt x="1244" y="962"/>
                    <a:pt x="1244" y="956"/>
                    <a:pt x="1238" y="959"/>
                  </a:cubicBezTo>
                  <a:close/>
                  <a:moveTo>
                    <a:pt x="1256" y="946"/>
                  </a:moveTo>
                  <a:cubicBezTo>
                    <a:pt x="1256" y="946"/>
                    <a:pt x="1256" y="946"/>
                    <a:pt x="1256" y="946"/>
                  </a:cubicBezTo>
                  <a:cubicBezTo>
                    <a:pt x="1252" y="949"/>
                    <a:pt x="1246" y="961"/>
                    <a:pt x="1242" y="972"/>
                  </a:cubicBezTo>
                  <a:cubicBezTo>
                    <a:pt x="1242" y="972"/>
                    <a:pt x="1242" y="972"/>
                    <a:pt x="1242" y="972"/>
                  </a:cubicBezTo>
                  <a:cubicBezTo>
                    <a:pt x="1238" y="984"/>
                    <a:pt x="1239" y="989"/>
                    <a:pt x="1243" y="985"/>
                  </a:cubicBezTo>
                  <a:cubicBezTo>
                    <a:pt x="1243" y="985"/>
                    <a:pt x="1243" y="985"/>
                    <a:pt x="1243" y="985"/>
                  </a:cubicBezTo>
                  <a:cubicBezTo>
                    <a:pt x="1246" y="981"/>
                    <a:pt x="1252" y="970"/>
                    <a:pt x="1256" y="959"/>
                  </a:cubicBezTo>
                  <a:cubicBezTo>
                    <a:pt x="1259" y="948"/>
                    <a:pt x="1260" y="942"/>
                    <a:pt x="1256" y="946"/>
                  </a:cubicBezTo>
                  <a:close/>
                  <a:moveTo>
                    <a:pt x="1268" y="932"/>
                  </a:moveTo>
                  <a:cubicBezTo>
                    <a:pt x="1268" y="932"/>
                    <a:pt x="1268" y="932"/>
                    <a:pt x="1268" y="932"/>
                  </a:cubicBezTo>
                  <a:cubicBezTo>
                    <a:pt x="1265" y="936"/>
                    <a:pt x="1260" y="947"/>
                    <a:pt x="1257" y="958"/>
                  </a:cubicBezTo>
                  <a:cubicBezTo>
                    <a:pt x="1257" y="958"/>
                    <a:pt x="1257" y="958"/>
                    <a:pt x="1257" y="958"/>
                  </a:cubicBezTo>
                  <a:cubicBezTo>
                    <a:pt x="1253" y="969"/>
                    <a:pt x="1252" y="973"/>
                    <a:pt x="1254" y="969"/>
                  </a:cubicBezTo>
                  <a:cubicBezTo>
                    <a:pt x="1254" y="969"/>
                    <a:pt x="1254" y="969"/>
                    <a:pt x="1254" y="969"/>
                  </a:cubicBezTo>
                  <a:cubicBezTo>
                    <a:pt x="1257" y="965"/>
                    <a:pt x="1261" y="955"/>
                    <a:pt x="1265" y="944"/>
                  </a:cubicBezTo>
                  <a:cubicBezTo>
                    <a:pt x="1269" y="934"/>
                    <a:pt x="1270" y="929"/>
                    <a:pt x="1268" y="932"/>
                  </a:cubicBezTo>
                  <a:close/>
                  <a:moveTo>
                    <a:pt x="178" y="1073"/>
                  </a:moveTo>
                  <a:cubicBezTo>
                    <a:pt x="178" y="1073"/>
                    <a:pt x="178" y="1073"/>
                    <a:pt x="178" y="1073"/>
                  </a:cubicBezTo>
                  <a:cubicBezTo>
                    <a:pt x="165" y="1070"/>
                    <a:pt x="159" y="1078"/>
                    <a:pt x="163" y="1090"/>
                  </a:cubicBezTo>
                  <a:cubicBezTo>
                    <a:pt x="163" y="1090"/>
                    <a:pt x="163" y="1090"/>
                    <a:pt x="163" y="1090"/>
                  </a:cubicBezTo>
                  <a:cubicBezTo>
                    <a:pt x="166" y="1103"/>
                    <a:pt x="178" y="1115"/>
                    <a:pt x="190" y="1119"/>
                  </a:cubicBezTo>
                  <a:cubicBezTo>
                    <a:pt x="190" y="1119"/>
                    <a:pt x="190" y="1119"/>
                    <a:pt x="190" y="1119"/>
                  </a:cubicBezTo>
                  <a:cubicBezTo>
                    <a:pt x="202" y="1122"/>
                    <a:pt x="209" y="1115"/>
                    <a:pt x="206" y="1103"/>
                  </a:cubicBezTo>
                  <a:cubicBezTo>
                    <a:pt x="203" y="1090"/>
                    <a:pt x="190" y="1077"/>
                    <a:pt x="178" y="1073"/>
                  </a:cubicBezTo>
                  <a:close/>
                  <a:moveTo>
                    <a:pt x="228" y="1086"/>
                  </a:moveTo>
                  <a:cubicBezTo>
                    <a:pt x="228" y="1086"/>
                    <a:pt x="228" y="1086"/>
                    <a:pt x="228" y="1086"/>
                  </a:cubicBezTo>
                  <a:cubicBezTo>
                    <a:pt x="214" y="1083"/>
                    <a:pt x="207" y="1091"/>
                    <a:pt x="210" y="1104"/>
                  </a:cubicBezTo>
                  <a:cubicBezTo>
                    <a:pt x="210" y="1104"/>
                    <a:pt x="210" y="1104"/>
                    <a:pt x="210" y="1104"/>
                  </a:cubicBezTo>
                  <a:cubicBezTo>
                    <a:pt x="213" y="1117"/>
                    <a:pt x="226" y="1129"/>
                    <a:pt x="239" y="1132"/>
                  </a:cubicBezTo>
                  <a:cubicBezTo>
                    <a:pt x="239" y="1132"/>
                    <a:pt x="239" y="1132"/>
                    <a:pt x="239" y="1132"/>
                  </a:cubicBezTo>
                  <a:cubicBezTo>
                    <a:pt x="252" y="1135"/>
                    <a:pt x="261" y="1129"/>
                    <a:pt x="258" y="1115"/>
                  </a:cubicBezTo>
                  <a:cubicBezTo>
                    <a:pt x="255" y="1102"/>
                    <a:pt x="241" y="1089"/>
                    <a:pt x="228" y="1086"/>
                  </a:cubicBezTo>
                  <a:close/>
                  <a:moveTo>
                    <a:pt x="283" y="1097"/>
                  </a:moveTo>
                  <a:cubicBezTo>
                    <a:pt x="283" y="1097"/>
                    <a:pt x="283" y="1097"/>
                    <a:pt x="283" y="1097"/>
                  </a:cubicBezTo>
                  <a:cubicBezTo>
                    <a:pt x="268" y="1094"/>
                    <a:pt x="259" y="1103"/>
                    <a:pt x="262" y="1116"/>
                  </a:cubicBezTo>
                  <a:cubicBezTo>
                    <a:pt x="262" y="1116"/>
                    <a:pt x="262" y="1116"/>
                    <a:pt x="262" y="1116"/>
                  </a:cubicBezTo>
                  <a:cubicBezTo>
                    <a:pt x="265" y="1129"/>
                    <a:pt x="278" y="1141"/>
                    <a:pt x="293" y="1144"/>
                  </a:cubicBezTo>
                  <a:cubicBezTo>
                    <a:pt x="293" y="1144"/>
                    <a:pt x="293" y="1144"/>
                    <a:pt x="293" y="1144"/>
                  </a:cubicBezTo>
                  <a:cubicBezTo>
                    <a:pt x="307" y="1147"/>
                    <a:pt x="317" y="1139"/>
                    <a:pt x="314" y="1126"/>
                  </a:cubicBezTo>
                  <a:cubicBezTo>
                    <a:pt x="311" y="1112"/>
                    <a:pt x="298" y="1099"/>
                    <a:pt x="283" y="1097"/>
                  </a:cubicBezTo>
                  <a:close/>
                  <a:moveTo>
                    <a:pt x="342" y="1107"/>
                  </a:moveTo>
                  <a:cubicBezTo>
                    <a:pt x="342" y="1107"/>
                    <a:pt x="342" y="1107"/>
                    <a:pt x="342" y="1107"/>
                  </a:cubicBezTo>
                  <a:cubicBezTo>
                    <a:pt x="326" y="1105"/>
                    <a:pt x="316" y="1114"/>
                    <a:pt x="319" y="1127"/>
                  </a:cubicBezTo>
                  <a:cubicBezTo>
                    <a:pt x="319" y="1127"/>
                    <a:pt x="319" y="1127"/>
                    <a:pt x="319" y="1127"/>
                  </a:cubicBezTo>
                  <a:cubicBezTo>
                    <a:pt x="321" y="1140"/>
                    <a:pt x="335" y="1152"/>
                    <a:pt x="351" y="1155"/>
                  </a:cubicBezTo>
                  <a:cubicBezTo>
                    <a:pt x="351" y="1155"/>
                    <a:pt x="351" y="1155"/>
                    <a:pt x="351" y="1155"/>
                  </a:cubicBezTo>
                  <a:cubicBezTo>
                    <a:pt x="366" y="1157"/>
                    <a:pt x="377" y="1149"/>
                    <a:pt x="375" y="1135"/>
                  </a:cubicBezTo>
                  <a:cubicBezTo>
                    <a:pt x="373" y="1122"/>
                    <a:pt x="358" y="1109"/>
                    <a:pt x="342" y="1107"/>
                  </a:cubicBezTo>
                  <a:close/>
                  <a:moveTo>
                    <a:pt x="406" y="1115"/>
                  </a:moveTo>
                  <a:cubicBezTo>
                    <a:pt x="406" y="1115"/>
                    <a:pt x="406" y="1115"/>
                    <a:pt x="406" y="1115"/>
                  </a:cubicBezTo>
                  <a:cubicBezTo>
                    <a:pt x="389" y="1113"/>
                    <a:pt x="378" y="1123"/>
                    <a:pt x="380" y="1136"/>
                  </a:cubicBezTo>
                  <a:cubicBezTo>
                    <a:pt x="380" y="1136"/>
                    <a:pt x="380" y="1136"/>
                    <a:pt x="380" y="1136"/>
                  </a:cubicBezTo>
                  <a:cubicBezTo>
                    <a:pt x="382" y="1150"/>
                    <a:pt x="396" y="1162"/>
                    <a:pt x="413" y="1163"/>
                  </a:cubicBezTo>
                  <a:cubicBezTo>
                    <a:pt x="413" y="1163"/>
                    <a:pt x="413" y="1163"/>
                    <a:pt x="413" y="1163"/>
                  </a:cubicBezTo>
                  <a:cubicBezTo>
                    <a:pt x="429" y="1165"/>
                    <a:pt x="441" y="1156"/>
                    <a:pt x="439" y="1143"/>
                  </a:cubicBezTo>
                  <a:cubicBezTo>
                    <a:pt x="438" y="1129"/>
                    <a:pt x="423" y="1117"/>
                    <a:pt x="406" y="1115"/>
                  </a:cubicBezTo>
                  <a:close/>
                  <a:moveTo>
                    <a:pt x="473" y="1121"/>
                  </a:moveTo>
                  <a:cubicBezTo>
                    <a:pt x="473" y="1121"/>
                    <a:pt x="473" y="1121"/>
                    <a:pt x="473" y="1121"/>
                  </a:cubicBezTo>
                  <a:cubicBezTo>
                    <a:pt x="455" y="1120"/>
                    <a:pt x="443" y="1130"/>
                    <a:pt x="444" y="1143"/>
                  </a:cubicBezTo>
                  <a:cubicBezTo>
                    <a:pt x="444" y="1143"/>
                    <a:pt x="444" y="1143"/>
                    <a:pt x="444" y="1143"/>
                  </a:cubicBezTo>
                  <a:cubicBezTo>
                    <a:pt x="446" y="1157"/>
                    <a:pt x="460" y="1168"/>
                    <a:pt x="478" y="1170"/>
                  </a:cubicBezTo>
                  <a:cubicBezTo>
                    <a:pt x="478" y="1170"/>
                    <a:pt x="478" y="1170"/>
                    <a:pt x="478" y="1170"/>
                  </a:cubicBezTo>
                  <a:cubicBezTo>
                    <a:pt x="495" y="1171"/>
                    <a:pt x="507" y="1162"/>
                    <a:pt x="507" y="1148"/>
                  </a:cubicBezTo>
                  <a:cubicBezTo>
                    <a:pt x="505" y="1135"/>
                    <a:pt x="491" y="1122"/>
                    <a:pt x="473" y="1121"/>
                  </a:cubicBezTo>
                  <a:close/>
                  <a:moveTo>
                    <a:pt x="542" y="1125"/>
                  </a:moveTo>
                  <a:cubicBezTo>
                    <a:pt x="542" y="1125"/>
                    <a:pt x="542" y="1125"/>
                    <a:pt x="542" y="1125"/>
                  </a:cubicBezTo>
                  <a:cubicBezTo>
                    <a:pt x="524" y="1125"/>
                    <a:pt x="511" y="1135"/>
                    <a:pt x="512" y="1149"/>
                  </a:cubicBezTo>
                  <a:cubicBezTo>
                    <a:pt x="512" y="1149"/>
                    <a:pt x="512" y="1149"/>
                    <a:pt x="512" y="1149"/>
                  </a:cubicBezTo>
                  <a:cubicBezTo>
                    <a:pt x="513" y="1162"/>
                    <a:pt x="527" y="1173"/>
                    <a:pt x="545" y="1174"/>
                  </a:cubicBezTo>
                  <a:cubicBezTo>
                    <a:pt x="545" y="1174"/>
                    <a:pt x="545" y="1174"/>
                    <a:pt x="545" y="1174"/>
                  </a:cubicBezTo>
                  <a:cubicBezTo>
                    <a:pt x="563" y="1174"/>
                    <a:pt x="576" y="1165"/>
                    <a:pt x="576" y="1151"/>
                  </a:cubicBezTo>
                  <a:cubicBezTo>
                    <a:pt x="575" y="1137"/>
                    <a:pt x="561" y="1126"/>
                    <a:pt x="542" y="1125"/>
                  </a:cubicBezTo>
                  <a:close/>
                  <a:moveTo>
                    <a:pt x="1172" y="1034"/>
                  </a:moveTo>
                  <a:cubicBezTo>
                    <a:pt x="1172" y="1034"/>
                    <a:pt x="1172" y="1034"/>
                    <a:pt x="1172" y="1034"/>
                  </a:cubicBezTo>
                  <a:cubicBezTo>
                    <a:pt x="1164" y="1038"/>
                    <a:pt x="1154" y="1050"/>
                    <a:pt x="1150" y="1062"/>
                  </a:cubicBezTo>
                  <a:cubicBezTo>
                    <a:pt x="1150" y="1062"/>
                    <a:pt x="1150" y="1062"/>
                    <a:pt x="1150" y="1062"/>
                  </a:cubicBezTo>
                  <a:cubicBezTo>
                    <a:pt x="1146" y="1074"/>
                    <a:pt x="1150" y="1079"/>
                    <a:pt x="1158" y="1075"/>
                  </a:cubicBezTo>
                  <a:cubicBezTo>
                    <a:pt x="1158" y="1075"/>
                    <a:pt x="1158" y="1075"/>
                    <a:pt x="1158" y="1075"/>
                  </a:cubicBezTo>
                  <a:cubicBezTo>
                    <a:pt x="1166" y="1071"/>
                    <a:pt x="1175" y="1059"/>
                    <a:pt x="1179" y="1048"/>
                  </a:cubicBezTo>
                  <a:cubicBezTo>
                    <a:pt x="1183" y="1036"/>
                    <a:pt x="1180" y="1030"/>
                    <a:pt x="1172" y="1034"/>
                  </a:cubicBezTo>
                  <a:close/>
                  <a:moveTo>
                    <a:pt x="1201" y="1019"/>
                  </a:moveTo>
                  <a:cubicBezTo>
                    <a:pt x="1201" y="1019"/>
                    <a:pt x="1201" y="1019"/>
                    <a:pt x="1201" y="1019"/>
                  </a:cubicBezTo>
                  <a:cubicBezTo>
                    <a:pt x="1194" y="1023"/>
                    <a:pt x="1185" y="1035"/>
                    <a:pt x="1181" y="1047"/>
                  </a:cubicBezTo>
                  <a:cubicBezTo>
                    <a:pt x="1181" y="1047"/>
                    <a:pt x="1181" y="1047"/>
                    <a:pt x="1181" y="1047"/>
                  </a:cubicBezTo>
                  <a:cubicBezTo>
                    <a:pt x="1177" y="1058"/>
                    <a:pt x="1179" y="1063"/>
                    <a:pt x="1186" y="1059"/>
                  </a:cubicBezTo>
                  <a:cubicBezTo>
                    <a:pt x="1186" y="1059"/>
                    <a:pt x="1186" y="1059"/>
                    <a:pt x="1186" y="1059"/>
                  </a:cubicBezTo>
                  <a:cubicBezTo>
                    <a:pt x="1192" y="1054"/>
                    <a:pt x="1200" y="1043"/>
                    <a:pt x="1205" y="1032"/>
                  </a:cubicBezTo>
                  <a:cubicBezTo>
                    <a:pt x="1209" y="1021"/>
                    <a:pt x="1208" y="1015"/>
                    <a:pt x="1201" y="1019"/>
                  </a:cubicBezTo>
                  <a:close/>
                  <a:moveTo>
                    <a:pt x="1224" y="1004"/>
                  </a:moveTo>
                  <a:cubicBezTo>
                    <a:pt x="1224" y="1004"/>
                    <a:pt x="1224" y="1004"/>
                    <a:pt x="1224" y="1004"/>
                  </a:cubicBezTo>
                  <a:cubicBezTo>
                    <a:pt x="1219" y="1008"/>
                    <a:pt x="1211" y="1020"/>
                    <a:pt x="1207" y="1031"/>
                  </a:cubicBezTo>
                  <a:cubicBezTo>
                    <a:pt x="1207" y="1031"/>
                    <a:pt x="1207" y="1031"/>
                    <a:pt x="1207" y="1031"/>
                  </a:cubicBezTo>
                  <a:cubicBezTo>
                    <a:pt x="1203" y="1042"/>
                    <a:pt x="1204" y="1046"/>
                    <a:pt x="1209" y="1042"/>
                  </a:cubicBezTo>
                  <a:cubicBezTo>
                    <a:pt x="1209" y="1042"/>
                    <a:pt x="1209" y="1042"/>
                    <a:pt x="1209" y="1042"/>
                  </a:cubicBezTo>
                  <a:cubicBezTo>
                    <a:pt x="1214" y="1037"/>
                    <a:pt x="1221" y="1025"/>
                    <a:pt x="1225" y="1015"/>
                  </a:cubicBezTo>
                  <a:cubicBezTo>
                    <a:pt x="1230" y="1005"/>
                    <a:pt x="1229" y="1000"/>
                    <a:pt x="1224" y="1004"/>
                  </a:cubicBezTo>
                  <a:close/>
                  <a:moveTo>
                    <a:pt x="1241" y="988"/>
                  </a:moveTo>
                  <a:cubicBezTo>
                    <a:pt x="1241" y="988"/>
                    <a:pt x="1241" y="988"/>
                    <a:pt x="1241" y="988"/>
                  </a:cubicBezTo>
                  <a:cubicBezTo>
                    <a:pt x="1238" y="992"/>
                    <a:pt x="1231" y="1004"/>
                    <a:pt x="1227" y="1014"/>
                  </a:cubicBezTo>
                  <a:cubicBezTo>
                    <a:pt x="1227" y="1014"/>
                    <a:pt x="1227" y="1014"/>
                    <a:pt x="1227" y="1014"/>
                  </a:cubicBezTo>
                  <a:cubicBezTo>
                    <a:pt x="1222" y="1025"/>
                    <a:pt x="1223" y="1029"/>
                    <a:pt x="1226" y="1024"/>
                  </a:cubicBezTo>
                  <a:cubicBezTo>
                    <a:pt x="1226" y="1024"/>
                    <a:pt x="1226" y="1024"/>
                    <a:pt x="1226" y="1024"/>
                  </a:cubicBezTo>
                  <a:cubicBezTo>
                    <a:pt x="1230" y="1020"/>
                    <a:pt x="1236" y="1009"/>
                    <a:pt x="1240" y="999"/>
                  </a:cubicBezTo>
                  <a:cubicBezTo>
                    <a:pt x="1244" y="989"/>
                    <a:pt x="1245" y="984"/>
                    <a:pt x="1241" y="988"/>
                  </a:cubicBezTo>
                  <a:close/>
                  <a:moveTo>
                    <a:pt x="191" y="1122"/>
                  </a:moveTo>
                  <a:cubicBezTo>
                    <a:pt x="191" y="1122"/>
                    <a:pt x="191" y="1122"/>
                    <a:pt x="191" y="1122"/>
                  </a:cubicBezTo>
                  <a:cubicBezTo>
                    <a:pt x="179" y="1119"/>
                    <a:pt x="173" y="1125"/>
                    <a:pt x="177" y="1136"/>
                  </a:cubicBezTo>
                  <a:cubicBezTo>
                    <a:pt x="177" y="1136"/>
                    <a:pt x="177" y="1136"/>
                    <a:pt x="177" y="1136"/>
                  </a:cubicBezTo>
                  <a:cubicBezTo>
                    <a:pt x="181" y="1147"/>
                    <a:pt x="192" y="1159"/>
                    <a:pt x="204" y="1163"/>
                  </a:cubicBezTo>
                  <a:cubicBezTo>
                    <a:pt x="204" y="1163"/>
                    <a:pt x="204" y="1163"/>
                    <a:pt x="204" y="1163"/>
                  </a:cubicBezTo>
                  <a:cubicBezTo>
                    <a:pt x="216" y="1167"/>
                    <a:pt x="222" y="1161"/>
                    <a:pt x="219" y="1150"/>
                  </a:cubicBezTo>
                  <a:cubicBezTo>
                    <a:pt x="215" y="1138"/>
                    <a:pt x="203" y="1126"/>
                    <a:pt x="191" y="1122"/>
                  </a:cubicBezTo>
                  <a:close/>
                  <a:moveTo>
                    <a:pt x="240" y="1136"/>
                  </a:moveTo>
                  <a:cubicBezTo>
                    <a:pt x="240" y="1136"/>
                    <a:pt x="240" y="1136"/>
                    <a:pt x="240" y="1136"/>
                  </a:cubicBezTo>
                  <a:cubicBezTo>
                    <a:pt x="226" y="1132"/>
                    <a:pt x="219" y="1139"/>
                    <a:pt x="223" y="1151"/>
                  </a:cubicBezTo>
                  <a:cubicBezTo>
                    <a:pt x="223" y="1151"/>
                    <a:pt x="223" y="1151"/>
                    <a:pt x="223" y="1151"/>
                  </a:cubicBezTo>
                  <a:cubicBezTo>
                    <a:pt x="227" y="1162"/>
                    <a:pt x="239" y="1174"/>
                    <a:pt x="252" y="1177"/>
                  </a:cubicBezTo>
                  <a:cubicBezTo>
                    <a:pt x="252" y="1177"/>
                    <a:pt x="252" y="1177"/>
                    <a:pt x="252" y="1177"/>
                  </a:cubicBezTo>
                  <a:cubicBezTo>
                    <a:pt x="265" y="1181"/>
                    <a:pt x="273" y="1175"/>
                    <a:pt x="270" y="1163"/>
                  </a:cubicBezTo>
                  <a:cubicBezTo>
                    <a:pt x="266" y="1151"/>
                    <a:pt x="253" y="1139"/>
                    <a:pt x="240" y="1136"/>
                  </a:cubicBezTo>
                  <a:close/>
                  <a:moveTo>
                    <a:pt x="293" y="1148"/>
                  </a:moveTo>
                  <a:cubicBezTo>
                    <a:pt x="293" y="1148"/>
                    <a:pt x="293" y="1148"/>
                    <a:pt x="293" y="1148"/>
                  </a:cubicBezTo>
                  <a:cubicBezTo>
                    <a:pt x="279" y="1145"/>
                    <a:pt x="270" y="1152"/>
                    <a:pt x="274" y="1164"/>
                  </a:cubicBezTo>
                  <a:cubicBezTo>
                    <a:pt x="274" y="1164"/>
                    <a:pt x="274" y="1164"/>
                    <a:pt x="274" y="1164"/>
                  </a:cubicBezTo>
                  <a:cubicBezTo>
                    <a:pt x="277" y="1176"/>
                    <a:pt x="290" y="1187"/>
                    <a:pt x="304" y="1190"/>
                  </a:cubicBezTo>
                  <a:cubicBezTo>
                    <a:pt x="304" y="1190"/>
                    <a:pt x="304" y="1190"/>
                    <a:pt x="304" y="1190"/>
                  </a:cubicBezTo>
                  <a:cubicBezTo>
                    <a:pt x="319" y="1193"/>
                    <a:pt x="327" y="1187"/>
                    <a:pt x="325" y="1175"/>
                  </a:cubicBezTo>
                  <a:cubicBezTo>
                    <a:pt x="322" y="1163"/>
                    <a:pt x="308" y="1151"/>
                    <a:pt x="293" y="1148"/>
                  </a:cubicBezTo>
                  <a:close/>
                  <a:moveTo>
                    <a:pt x="351" y="1158"/>
                  </a:moveTo>
                  <a:cubicBezTo>
                    <a:pt x="351" y="1158"/>
                    <a:pt x="351" y="1158"/>
                    <a:pt x="351" y="1158"/>
                  </a:cubicBezTo>
                  <a:cubicBezTo>
                    <a:pt x="336" y="1156"/>
                    <a:pt x="327" y="1164"/>
                    <a:pt x="329" y="1176"/>
                  </a:cubicBezTo>
                  <a:cubicBezTo>
                    <a:pt x="329" y="1176"/>
                    <a:pt x="329" y="1176"/>
                    <a:pt x="329" y="1176"/>
                  </a:cubicBezTo>
                  <a:cubicBezTo>
                    <a:pt x="332" y="1187"/>
                    <a:pt x="346" y="1198"/>
                    <a:pt x="360" y="1201"/>
                  </a:cubicBezTo>
                  <a:cubicBezTo>
                    <a:pt x="360" y="1201"/>
                    <a:pt x="360" y="1201"/>
                    <a:pt x="360" y="1201"/>
                  </a:cubicBezTo>
                  <a:cubicBezTo>
                    <a:pt x="376" y="1204"/>
                    <a:pt x="386" y="1197"/>
                    <a:pt x="384" y="1185"/>
                  </a:cubicBezTo>
                  <a:cubicBezTo>
                    <a:pt x="381" y="1173"/>
                    <a:pt x="367" y="1161"/>
                    <a:pt x="351" y="1158"/>
                  </a:cubicBezTo>
                  <a:close/>
                  <a:moveTo>
                    <a:pt x="413" y="1167"/>
                  </a:moveTo>
                  <a:cubicBezTo>
                    <a:pt x="413" y="1167"/>
                    <a:pt x="413" y="1167"/>
                    <a:pt x="413" y="1167"/>
                  </a:cubicBezTo>
                  <a:cubicBezTo>
                    <a:pt x="397" y="1165"/>
                    <a:pt x="386" y="1173"/>
                    <a:pt x="388" y="1185"/>
                  </a:cubicBezTo>
                  <a:cubicBezTo>
                    <a:pt x="388" y="1185"/>
                    <a:pt x="388" y="1185"/>
                    <a:pt x="388" y="1185"/>
                  </a:cubicBezTo>
                  <a:cubicBezTo>
                    <a:pt x="391" y="1197"/>
                    <a:pt x="404" y="1208"/>
                    <a:pt x="420" y="1210"/>
                  </a:cubicBezTo>
                  <a:cubicBezTo>
                    <a:pt x="420" y="1210"/>
                    <a:pt x="420" y="1210"/>
                    <a:pt x="420" y="1210"/>
                  </a:cubicBezTo>
                  <a:cubicBezTo>
                    <a:pt x="436" y="1212"/>
                    <a:pt x="447" y="1205"/>
                    <a:pt x="446" y="1192"/>
                  </a:cubicBezTo>
                  <a:cubicBezTo>
                    <a:pt x="444" y="1181"/>
                    <a:pt x="430" y="1169"/>
                    <a:pt x="413" y="1167"/>
                  </a:cubicBezTo>
                  <a:close/>
                  <a:moveTo>
                    <a:pt x="478" y="1173"/>
                  </a:moveTo>
                  <a:cubicBezTo>
                    <a:pt x="478" y="1173"/>
                    <a:pt x="478" y="1173"/>
                    <a:pt x="478" y="1173"/>
                  </a:cubicBezTo>
                  <a:cubicBezTo>
                    <a:pt x="461" y="1172"/>
                    <a:pt x="449" y="1181"/>
                    <a:pt x="451" y="1193"/>
                  </a:cubicBezTo>
                  <a:cubicBezTo>
                    <a:pt x="451" y="1193"/>
                    <a:pt x="451" y="1193"/>
                    <a:pt x="451" y="1193"/>
                  </a:cubicBezTo>
                  <a:cubicBezTo>
                    <a:pt x="453" y="1205"/>
                    <a:pt x="467" y="1215"/>
                    <a:pt x="483" y="1217"/>
                  </a:cubicBezTo>
                  <a:cubicBezTo>
                    <a:pt x="483" y="1217"/>
                    <a:pt x="483" y="1217"/>
                    <a:pt x="483" y="1217"/>
                  </a:cubicBezTo>
                  <a:cubicBezTo>
                    <a:pt x="500" y="1218"/>
                    <a:pt x="512" y="1210"/>
                    <a:pt x="511" y="1198"/>
                  </a:cubicBezTo>
                  <a:cubicBezTo>
                    <a:pt x="509" y="1186"/>
                    <a:pt x="495" y="1175"/>
                    <a:pt x="478" y="1173"/>
                  </a:cubicBezTo>
                  <a:close/>
                  <a:moveTo>
                    <a:pt x="545" y="1177"/>
                  </a:moveTo>
                  <a:cubicBezTo>
                    <a:pt x="545" y="1177"/>
                    <a:pt x="545" y="1177"/>
                    <a:pt x="545" y="1177"/>
                  </a:cubicBezTo>
                  <a:cubicBezTo>
                    <a:pt x="527" y="1177"/>
                    <a:pt x="515" y="1186"/>
                    <a:pt x="516" y="1198"/>
                  </a:cubicBezTo>
                  <a:cubicBezTo>
                    <a:pt x="516" y="1198"/>
                    <a:pt x="516" y="1198"/>
                    <a:pt x="516" y="1198"/>
                  </a:cubicBezTo>
                  <a:cubicBezTo>
                    <a:pt x="517" y="1210"/>
                    <a:pt x="531" y="1220"/>
                    <a:pt x="548" y="1221"/>
                  </a:cubicBezTo>
                  <a:cubicBezTo>
                    <a:pt x="548" y="1221"/>
                    <a:pt x="548" y="1221"/>
                    <a:pt x="548" y="1221"/>
                  </a:cubicBezTo>
                  <a:cubicBezTo>
                    <a:pt x="565" y="1221"/>
                    <a:pt x="578" y="1213"/>
                    <a:pt x="577" y="1201"/>
                  </a:cubicBezTo>
                  <a:cubicBezTo>
                    <a:pt x="577" y="1189"/>
                    <a:pt x="562" y="1178"/>
                    <a:pt x="545" y="1177"/>
                  </a:cubicBezTo>
                  <a:close/>
                  <a:moveTo>
                    <a:pt x="613" y="1179"/>
                  </a:moveTo>
                  <a:cubicBezTo>
                    <a:pt x="613" y="1179"/>
                    <a:pt x="613" y="1179"/>
                    <a:pt x="613" y="1179"/>
                  </a:cubicBezTo>
                  <a:cubicBezTo>
                    <a:pt x="595" y="1179"/>
                    <a:pt x="582" y="1189"/>
                    <a:pt x="582" y="1201"/>
                  </a:cubicBezTo>
                  <a:cubicBezTo>
                    <a:pt x="582" y="1201"/>
                    <a:pt x="582" y="1201"/>
                    <a:pt x="582" y="1201"/>
                  </a:cubicBezTo>
                  <a:cubicBezTo>
                    <a:pt x="583" y="1213"/>
                    <a:pt x="596" y="1222"/>
                    <a:pt x="614" y="1223"/>
                  </a:cubicBezTo>
                  <a:cubicBezTo>
                    <a:pt x="614" y="1223"/>
                    <a:pt x="614" y="1223"/>
                    <a:pt x="614" y="1223"/>
                  </a:cubicBezTo>
                  <a:cubicBezTo>
                    <a:pt x="631" y="1222"/>
                    <a:pt x="644" y="1214"/>
                    <a:pt x="645" y="1201"/>
                  </a:cubicBezTo>
                  <a:cubicBezTo>
                    <a:pt x="645" y="1189"/>
                    <a:pt x="631" y="1179"/>
                    <a:pt x="613" y="1179"/>
                  </a:cubicBezTo>
                  <a:close/>
                  <a:moveTo>
                    <a:pt x="1157" y="1078"/>
                  </a:moveTo>
                  <a:cubicBezTo>
                    <a:pt x="1157" y="1078"/>
                    <a:pt x="1157" y="1078"/>
                    <a:pt x="1157" y="1078"/>
                  </a:cubicBezTo>
                  <a:cubicBezTo>
                    <a:pt x="1148" y="1083"/>
                    <a:pt x="1138" y="1095"/>
                    <a:pt x="1134" y="1105"/>
                  </a:cubicBezTo>
                  <a:cubicBezTo>
                    <a:pt x="1134" y="1105"/>
                    <a:pt x="1134" y="1105"/>
                    <a:pt x="1134" y="1105"/>
                  </a:cubicBezTo>
                  <a:cubicBezTo>
                    <a:pt x="1130" y="1116"/>
                    <a:pt x="1133" y="1120"/>
                    <a:pt x="1141" y="1116"/>
                  </a:cubicBezTo>
                  <a:cubicBezTo>
                    <a:pt x="1141" y="1116"/>
                    <a:pt x="1141" y="1116"/>
                    <a:pt x="1141" y="1116"/>
                  </a:cubicBezTo>
                  <a:cubicBezTo>
                    <a:pt x="1149" y="1111"/>
                    <a:pt x="1158" y="1100"/>
                    <a:pt x="1163" y="1090"/>
                  </a:cubicBezTo>
                  <a:cubicBezTo>
                    <a:pt x="1167" y="1079"/>
                    <a:pt x="1165" y="1074"/>
                    <a:pt x="1157" y="1078"/>
                  </a:cubicBezTo>
                  <a:close/>
                  <a:moveTo>
                    <a:pt x="1185" y="1062"/>
                  </a:moveTo>
                  <a:cubicBezTo>
                    <a:pt x="1185" y="1062"/>
                    <a:pt x="1185" y="1062"/>
                    <a:pt x="1185" y="1062"/>
                  </a:cubicBezTo>
                  <a:cubicBezTo>
                    <a:pt x="1179" y="1066"/>
                    <a:pt x="1169" y="1078"/>
                    <a:pt x="1165" y="1088"/>
                  </a:cubicBezTo>
                  <a:cubicBezTo>
                    <a:pt x="1165" y="1088"/>
                    <a:pt x="1165" y="1088"/>
                    <a:pt x="1165" y="1088"/>
                  </a:cubicBezTo>
                  <a:cubicBezTo>
                    <a:pt x="1160" y="1099"/>
                    <a:pt x="1162" y="1102"/>
                    <a:pt x="1169" y="1098"/>
                  </a:cubicBezTo>
                  <a:cubicBezTo>
                    <a:pt x="1169" y="1098"/>
                    <a:pt x="1169" y="1098"/>
                    <a:pt x="1169" y="1098"/>
                  </a:cubicBezTo>
                  <a:cubicBezTo>
                    <a:pt x="1175" y="1093"/>
                    <a:pt x="1183" y="1082"/>
                    <a:pt x="1188" y="1072"/>
                  </a:cubicBezTo>
                  <a:cubicBezTo>
                    <a:pt x="1193" y="1062"/>
                    <a:pt x="1192" y="1057"/>
                    <a:pt x="1185" y="1062"/>
                  </a:cubicBezTo>
                  <a:close/>
                  <a:moveTo>
                    <a:pt x="1208" y="1044"/>
                  </a:moveTo>
                  <a:cubicBezTo>
                    <a:pt x="1208" y="1044"/>
                    <a:pt x="1208" y="1044"/>
                    <a:pt x="1208" y="1044"/>
                  </a:cubicBezTo>
                  <a:cubicBezTo>
                    <a:pt x="1203" y="1049"/>
                    <a:pt x="1195" y="1061"/>
                    <a:pt x="1190" y="1071"/>
                  </a:cubicBezTo>
                  <a:cubicBezTo>
                    <a:pt x="1190" y="1071"/>
                    <a:pt x="1190" y="1071"/>
                    <a:pt x="1190" y="1071"/>
                  </a:cubicBezTo>
                  <a:cubicBezTo>
                    <a:pt x="1186" y="1080"/>
                    <a:pt x="1186" y="1084"/>
                    <a:pt x="1191" y="1079"/>
                  </a:cubicBezTo>
                  <a:cubicBezTo>
                    <a:pt x="1191" y="1079"/>
                    <a:pt x="1191" y="1079"/>
                    <a:pt x="1191" y="1079"/>
                  </a:cubicBezTo>
                  <a:cubicBezTo>
                    <a:pt x="1196" y="1074"/>
                    <a:pt x="1204" y="1064"/>
                    <a:pt x="1208" y="1054"/>
                  </a:cubicBezTo>
                  <a:cubicBezTo>
                    <a:pt x="1213" y="1044"/>
                    <a:pt x="1213" y="1040"/>
                    <a:pt x="1208" y="1044"/>
                  </a:cubicBezTo>
                  <a:close/>
                  <a:moveTo>
                    <a:pt x="1225" y="1027"/>
                  </a:moveTo>
                  <a:cubicBezTo>
                    <a:pt x="1225" y="1027"/>
                    <a:pt x="1225" y="1027"/>
                    <a:pt x="1225" y="1027"/>
                  </a:cubicBezTo>
                  <a:cubicBezTo>
                    <a:pt x="1221" y="1032"/>
                    <a:pt x="1214" y="1043"/>
                    <a:pt x="1209" y="1052"/>
                  </a:cubicBezTo>
                  <a:cubicBezTo>
                    <a:pt x="1209" y="1052"/>
                    <a:pt x="1209" y="1052"/>
                    <a:pt x="1209" y="1052"/>
                  </a:cubicBezTo>
                  <a:cubicBezTo>
                    <a:pt x="1205" y="1062"/>
                    <a:pt x="1204" y="1065"/>
                    <a:pt x="1208" y="1060"/>
                  </a:cubicBezTo>
                  <a:cubicBezTo>
                    <a:pt x="1208" y="1060"/>
                    <a:pt x="1208" y="1060"/>
                    <a:pt x="1208" y="1060"/>
                  </a:cubicBezTo>
                  <a:cubicBezTo>
                    <a:pt x="1212" y="1055"/>
                    <a:pt x="1218" y="1044"/>
                    <a:pt x="1223" y="1035"/>
                  </a:cubicBezTo>
                  <a:cubicBezTo>
                    <a:pt x="1227" y="1026"/>
                    <a:pt x="1228" y="1023"/>
                    <a:pt x="1225" y="1027"/>
                  </a:cubicBezTo>
                  <a:close/>
                  <a:moveTo>
                    <a:pt x="253" y="1180"/>
                  </a:moveTo>
                  <a:cubicBezTo>
                    <a:pt x="253" y="1180"/>
                    <a:pt x="253" y="1180"/>
                    <a:pt x="253" y="1180"/>
                  </a:cubicBezTo>
                  <a:cubicBezTo>
                    <a:pt x="240" y="1177"/>
                    <a:pt x="234" y="1182"/>
                    <a:pt x="237" y="1193"/>
                  </a:cubicBezTo>
                  <a:cubicBezTo>
                    <a:pt x="237" y="1193"/>
                    <a:pt x="237" y="1193"/>
                    <a:pt x="237" y="1193"/>
                  </a:cubicBezTo>
                  <a:cubicBezTo>
                    <a:pt x="241" y="1203"/>
                    <a:pt x="253" y="1213"/>
                    <a:pt x="266" y="1217"/>
                  </a:cubicBezTo>
                  <a:cubicBezTo>
                    <a:pt x="266" y="1217"/>
                    <a:pt x="266" y="1217"/>
                    <a:pt x="266" y="1217"/>
                  </a:cubicBezTo>
                  <a:cubicBezTo>
                    <a:pt x="278" y="1220"/>
                    <a:pt x="286" y="1216"/>
                    <a:pt x="283" y="1205"/>
                  </a:cubicBezTo>
                  <a:cubicBezTo>
                    <a:pt x="279" y="1195"/>
                    <a:pt x="266" y="1184"/>
                    <a:pt x="253" y="1180"/>
                  </a:cubicBezTo>
                  <a:close/>
                  <a:moveTo>
                    <a:pt x="305" y="1193"/>
                  </a:moveTo>
                  <a:cubicBezTo>
                    <a:pt x="305" y="1193"/>
                    <a:pt x="305" y="1193"/>
                    <a:pt x="305" y="1193"/>
                  </a:cubicBezTo>
                  <a:cubicBezTo>
                    <a:pt x="291" y="1190"/>
                    <a:pt x="283" y="1196"/>
                    <a:pt x="286" y="1206"/>
                  </a:cubicBezTo>
                  <a:cubicBezTo>
                    <a:pt x="286" y="1206"/>
                    <a:pt x="286" y="1206"/>
                    <a:pt x="286" y="1206"/>
                  </a:cubicBezTo>
                  <a:cubicBezTo>
                    <a:pt x="290" y="1217"/>
                    <a:pt x="303" y="1226"/>
                    <a:pt x="316" y="1230"/>
                  </a:cubicBezTo>
                  <a:cubicBezTo>
                    <a:pt x="316" y="1230"/>
                    <a:pt x="316" y="1230"/>
                    <a:pt x="316" y="1230"/>
                  </a:cubicBezTo>
                  <a:cubicBezTo>
                    <a:pt x="330" y="1233"/>
                    <a:pt x="339" y="1229"/>
                    <a:pt x="336" y="1218"/>
                  </a:cubicBezTo>
                  <a:cubicBezTo>
                    <a:pt x="333" y="1207"/>
                    <a:pt x="319" y="1196"/>
                    <a:pt x="305" y="1193"/>
                  </a:cubicBezTo>
                  <a:close/>
                  <a:moveTo>
                    <a:pt x="361" y="1204"/>
                  </a:moveTo>
                  <a:cubicBezTo>
                    <a:pt x="361" y="1204"/>
                    <a:pt x="361" y="1204"/>
                    <a:pt x="361" y="1204"/>
                  </a:cubicBezTo>
                  <a:cubicBezTo>
                    <a:pt x="346" y="1202"/>
                    <a:pt x="337" y="1208"/>
                    <a:pt x="340" y="1219"/>
                  </a:cubicBezTo>
                  <a:cubicBezTo>
                    <a:pt x="340" y="1219"/>
                    <a:pt x="340" y="1219"/>
                    <a:pt x="340" y="1219"/>
                  </a:cubicBezTo>
                  <a:cubicBezTo>
                    <a:pt x="343" y="1229"/>
                    <a:pt x="356" y="1239"/>
                    <a:pt x="371" y="1242"/>
                  </a:cubicBezTo>
                  <a:cubicBezTo>
                    <a:pt x="371" y="1242"/>
                    <a:pt x="371" y="1242"/>
                    <a:pt x="371" y="1242"/>
                  </a:cubicBezTo>
                  <a:cubicBezTo>
                    <a:pt x="385" y="1244"/>
                    <a:pt x="395" y="1239"/>
                    <a:pt x="393" y="1228"/>
                  </a:cubicBezTo>
                  <a:cubicBezTo>
                    <a:pt x="390" y="1217"/>
                    <a:pt x="376" y="1207"/>
                    <a:pt x="361" y="1204"/>
                  </a:cubicBezTo>
                  <a:close/>
                  <a:moveTo>
                    <a:pt x="421" y="1213"/>
                  </a:moveTo>
                  <a:cubicBezTo>
                    <a:pt x="421" y="1213"/>
                    <a:pt x="421" y="1213"/>
                    <a:pt x="421" y="1213"/>
                  </a:cubicBezTo>
                  <a:cubicBezTo>
                    <a:pt x="405" y="1211"/>
                    <a:pt x="394" y="1218"/>
                    <a:pt x="397" y="1229"/>
                  </a:cubicBezTo>
                  <a:cubicBezTo>
                    <a:pt x="397" y="1229"/>
                    <a:pt x="397" y="1229"/>
                    <a:pt x="397" y="1229"/>
                  </a:cubicBezTo>
                  <a:cubicBezTo>
                    <a:pt x="400" y="1239"/>
                    <a:pt x="413" y="1249"/>
                    <a:pt x="428" y="1251"/>
                  </a:cubicBezTo>
                  <a:cubicBezTo>
                    <a:pt x="428" y="1251"/>
                    <a:pt x="428" y="1251"/>
                    <a:pt x="428" y="1251"/>
                  </a:cubicBezTo>
                  <a:cubicBezTo>
                    <a:pt x="443" y="1253"/>
                    <a:pt x="454" y="1246"/>
                    <a:pt x="453" y="1236"/>
                  </a:cubicBezTo>
                  <a:cubicBezTo>
                    <a:pt x="451" y="1225"/>
                    <a:pt x="437" y="1215"/>
                    <a:pt x="421" y="1213"/>
                  </a:cubicBezTo>
                  <a:close/>
                  <a:moveTo>
                    <a:pt x="483" y="1220"/>
                  </a:moveTo>
                  <a:cubicBezTo>
                    <a:pt x="483" y="1220"/>
                    <a:pt x="483" y="1220"/>
                    <a:pt x="483" y="1220"/>
                  </a:cubicBezTo>
                  <a:cubicBezTo>
                    <a:pt x="467" y="1219"/>
                    <a:pt x="456" y="1226"/>
                    <a:pt x="457" y="1237"/>
                  </a:cubicBezTo>
                  <a:cubicBezTo>
                    <a:pt x="457" y="1237"/>
                    <a:pt x="457" y="1237"/>
                    <a:pt x="457" y="1237"/>
                  </a:cubicBezTo>
                  <a:cubicBezTo>
                    <a:pt x="459" y="1248"/>
                    <a:pt x="473" y="1256"/>
                    <a:pt x="489" y="1258"/>
                  </a:cubicBezTo>
                  <a:cubicBezTo>
                    <a:pt x="489" y="1258"/>
                    <a:pt x="489" y="1258"/>
                    <a:pt x="489" y="1258"/>
                  </a:cubicBezTo>
                  <a:cubicBezTo>
                    <a:pt x="505" y="1259"/>
                    <a:pt x="516" y="1252"/>
                    <a:pt x="515" y="1242"/>
                  </a:cubicBezTo>
                  <a:cubicBezTo>
                    <a:pt x="514" y="1231"/>
                    <a:pt x="500" y="1222"/>
                    <a:pt x="483" y="1220"/>
                  </a:cubicBezTo>
                  <a:close/>
                  <a:moveTo>
                    <a:pt x="548" y="1224"/>
                  </a:moveTo>
                  <a:cubicBezTo>
                    <a:pt x="548" y="1224"/>
                    <a:pt x="548" y="1224"/>
                    <a:pt x="548" y="1224"/>
                  </a:cubicBezTo>
                  <a:cubicBezTo>
                    <a:pt x="531" y="1224"/>
                    <a:pt x="519" y="1231"/>
                    <a:pt x="520" y="1242"/>
                  </a:cubicBezTo>
                  <a:cubicBezTo>
                    <a:pt x="520" y="1242"/>
                    <a:pt x="520" y="1242"/>
                    <a:pt x="520" y="1242"/>
                  </a:cubicBezTo>
                  <a:cubicBezTo>
                    <a:pt x="521" y="1253"/>
                    <a:pt x="534" y="1261"/>
                    <a:pt x="551" y="1262"/>
                  </a:cubicBezTo>
                  <a:cubicBezTo>
                    <a:pt x="551" y="1262"/>
                    <a:pt x="551" y="1262"/>
                    <a:pt x="551" y="1262"/>
                  </a:cubicBezTo>
                  <a:cubicBezTo>
                    <a:pt x="567" y="1263"/>
                    <a:pt x="579" y="1256"/>
                    <a:pt x="579" y="1245"/>
                  </a:cubicBezTo>
                  <a:cubicBezTo>
                    <a:pt x="578" y="1234"/>
                    <a:pt x="565" y="1225"/>
                    <a:pt x="548" y="1224"/>
                  </a:cubicBezTo>
                  <a:close/>
                  <a:moveTo>
                    <a:pt x="614" y="1226"/>
                  </a:moveTo>
                  <a:cubicBezTo>
                    <a:pt x="614" y="1226"/>
                    <a:pt x="614" y="1226"/>
                    <a:pt x="614" y="1226"/>
                  </a:cubicBezTo>
                  <a:cubicBezTo>
                    <a:pt x="597" y="1226"/>
                    <a:pt x="584" y="1235"/>
                    <a:pt x="584" y="1245"/>
                  </a:cubicBezTo>
                  <a:cubicBezTo>
                    <a:pt x="584" y="1245"/>
                    <a:pt x="584" y="1245"/>
                    <a:pt x="584" y="1245"/>
                  </a:cubicBezTo>
                  <a:cubicBezTo>
                    <a:pt x="584" y="1256"/>
                    <a:pt x="597" y="1264"/>
                    <a:pt x="614" y="1264"/>
                  </a:cubicBezTo>
                  <a:cubicBezTo>
                    <a:pt x="614" y="1264"/>
                    <a:pt x="614" y="1264"/>
                    <a:pt x="614" y="1264"/>
                  </a:cubicBezTo>
                  <a:cubicBezTo>
                    <a:pt x="630" y="1264"/>
                    <a:pt x="643" y="1255"/>
                    <a:pt x="644" y="1245"/>
                  </a:cubicBezTo>
                  <a:cubicBezTo>
                    <a:pt x="643" y="1234"/>
                    <a:pt x="631" y="1226"/>
                    <a:pt x="614" y="1226"/>
                  </a:cubicBezTo>
                  <a:close/>
                  <a:moveTo>
                    <a:pt x="1167" y="1100"/>
                  </a:moveTo>
                  <a:cubicBezTo>
                    <a:pt x="1167" y="1100"/>
                    <a:pt x="1167" y="1100"/>
                    <a:pt x="1167" y="1100"/>
                  </a:cubicBezTo>
                  <a:cubicBezTo>
                    <a:pt x="1161" y="1105"/>
                    <a:pt x="1152" y="1116"/>
                    <a:pt x="1147" y="1126"/>
                  </a:cubicBezTo>
                  <a:cubicBezTo>
                    <a:pt x="1147" y="1126"/>
                    <a:pt x="1147" y="1126"/>
                    <a:pt x="1147" y="1126"/>
                  </a:cubicBezTo>
                  <a:cubicBezTo>
                    <a:pt x="1142" y="1135"/>
                    <a:pt x="1143" y="1137"/>
                    <a:pt x="1150" y="1132"/>
                  </a:cubicBezTo>
                  <a:cubicBezTo>
                    <a:pt x="1150" y="1132"/>
                    <a:pt x="1150" y="1132"/>
                    <a:pt x="1150" y="1132"/>
                  </a:cubicBezTo>
                  <a:cubicBezTo>
                    <a:pt x="1156" y="1127"/>
                    <a:pt x="1165" y="1117"/>
                    <a:pt x="1170" y="1108"/>
                  </a:cubicBezTo>
                  <a:cubicBezTo>
                    <a:pt x="1174" y="1099"/>
                    <a:pt x="1174" y="1096"/>
                    <a:pt x="1167" y="1100"/>
                  </a:cubicBezTo>
                  <a:close/>
                  <a:moveTo>
                    <a:pt x="1190" y="1081"/>
                  </a:moveTo>
                  <a:cubicBezTo>
                    <a:pt x="1190" y="1081"/>
                    <a:pt x="1190" y="1081"/>
                    <a:pt x="1190" y="1081"/>
                  </a:cubicBezTo>
                  <a:cubicBezTo>
                    <a:pt x="1185" y="1086"/>
                    <a:pt x="1176" y="1098"/>
                    <a:pt x="1171" y="1106"/>
                  </a:cubicBezTo>
                  <a:cubicBezTo>
                    <a:pt x="1171" y="1106"/>
                    <a:pt x="1171" y="1106"/>
                    <a:pt x="1171" y="1106"/>
                  </a:cubicBezTo>
                  <a:cubicBezTo>
                    <a:pt x="1166" y="1115"/>
                    <a:pt x="1167" y="1118"/>
                    <a:pt x="1171" y="1112"/>
                  </a:cubicBezTo>
                  <a:cubicBezTo>
                    <a:pt x="1171" y="1112"/>
                    <a:pt x="1171" y="1112"/>
                    <a:pt x="1171" y="1112"/>
                  </a:cubicBezTo>
                  <a:cubicBezTo>
                    <a:pt x="1177" y="1107"/>
                    <a:pt x="1184" y="1096"/>
                    <a:pt x="1189" y="1088"/>
                  </a:cubicBezTo>
                  <a:cubicBezTo>
                    <a:pt x="1194" y="1079"/>
                    <a:pt x="1195" y="1076"/>
                    <a:pt x="1190" y="1081"/>
                  </a:cubicBezTo>
                  <a:close/>
                  <a:moveTo>
                    <a:pt x="317" y="1233"/>
                  </a:moveTo>
                  <a:cubicBezTo>
                    <a:pt x="317" y="1233"/>
                    <a:pt x="317" y="1233"/>
                    <a:pt x="317" y="1233"/>
                  </a:cubicBezTo>
                  <a:cubicBezTo>
                    <a:pt x="303" y="1230"/>
                    <a:pt x="296" y="1235"/>
                    <a:pt x="300" y="1243"/>
                  </a:cubicBezTo>
                  <a:cubicBezTo>
                    <a:pt x="300" y="1243"/>
                    <a:pt x="300" y="1243"/>
                    <a:pt x="300" y="1243"/>
                  </a:cubicBezTo>
                  <a:cubicBezTo>
                    <a:pt x="303" y="1253"/>
                    <a:pt x="316" y="1262"/>
                    <a:pt x="329" y="1265"/>
                  </a:cubicBezTo>
                  <a:cubicBezTo>
                    <a:pt x="329" y="1265"/>
                    <a:pt x="329" y="1265"/>
                    <a:pt x="329" y="1265"/>
                  </a:cubicBezTo>
                  <a:cubicBezTo>
                    <a:pt x="342" y="1268"/>
                    <a:pt x="350" y="1264"/>
                    <a:pt x="347" y="1255"/>
                  </a:cubicBezTo>
                  <a:cubicBezTo>
                    <a:pt x="344" y="1247"/>
                    <a:pt x="331" y="1236"/>
                    <a:pt x="317" y="1233"/>
                  </a:cubicBezTo>
                  <a:close/>
                  <a:moveTo>
                    <a:pt x="371" y="1244"/>
                  </a:moveTo>
                  <a:cubicBezTo>
                    <a:pt x="371" y="1244"/>
                    <a:pt x="371" y="1244"/>
                    <a:pt x="371" y="1244"/>
                  </a:cubicBezTo>
                  <a:cubicBezTo>
                    <a:pt x="357" y="1242"/>
                    <a:pt x="348" y="1247"/>
                    <a:pt x="351" y="1256"/>
                  </a:cubicBezTo>
                  <a:cubicBezTo>
                    <a:pt x="351" y="1256"/>
                    <a:pt x="351" y="1256"/>
                    <a:pt x="351" y="1256"/>
                  </a:cubicBezTo>
                  <a:cubicBezTo>
                    <a:pt x="354" y="1265"/>
                    <a:pt x="367" y="1273"/>
                    <a:pt x="381" y="1277"/>
                  </a:cubicBezTo>
                  <a:cubicBezTo>
                    <a:pt x="381" y="1277"/>
                    <a:pt x="381" y="1277"/>
                    <a:pt x="381" y="1277"/>
                  </a:cubicBezTo>
                  <a:cubicBezTo>
                    <a:pt x="395" y="1279"/>
                    <a:pt x="404" y="1275"/>
                    <a:pt x="402" y="1266"/>
                  </a:cubicBezTo>
                  <a:cubicBezTo>
                    <a:pt x="399" y="1256"/>
                    <a:pt x="386" y="1248"/>
                    <a:pt x="371" y="1244"/>
                  </a:cubicBezTo>
                  <a:close/>
                  <a:moveTo>
                    <a:pt x="429" y="1254"/>
                  </a:moveTo>
                  <a:cubicBezTo>
                    <a:pt x="429" y="1254"/>
                    <a:pt x="429" y="1254"/>
                    <a:pt x="429" y="1254"/>
                  </a:cubicBezTo>
                  <a:cubicBezTo>
                    <a:pt x="414" y="1252"/>
                    <a:pt x="404" y="1258"/>
                    <a:pt x="406" y="1267"/>
                  </a:cubicBezTo>
                  <a:cubicBezTo>
                    <a:pt x="406" y="1267"/>
                    <a:pt x="406" y="1267"/>
                    <a:pt x="406" y="1267"/>
                  </a:cubicBezTo>
                  <a:cubicBezTo>
                    <a:pt x="409" y="1276"/>
                    <a:pt x="422" y="1284"/>
                    <a:pt x="436" y="1286"/>
                  </a:cubicBezTo>
                  <a:cubicBezTo>
                    <a:pt x="436" y="1286"/>
                    <a:pt x="436" y="1286"/>
                    <a:pt x="436" y="1286"/>
                  </a:cubicBezTo>
                  <a:cubicBezTo>
                    <a:pt x="451" y="1288"/>
                    <a:pt x="461" y="1283"/>
                    <a:pt x="460" y="1274"/>
                  </a:cubicBezTo>
                  <a:cubicBezTo>
                    <a:pt x="457" y="1265"/>
                    <a:pt x="444" y="1256"/>
                    <a:pt x="429" y="1254"/>
                  </a:cubicBezTo>
                  <a:close/>
                  <a:moveTo>
                    <a:pt x="489" y="1261"/>
                  </a:moveTo>
                  <a:cubicBezTo>
                    <a:pt x="489" y="1261"/>
                    <a:pt x="489" y="1261"/>
                    <a:pt x="489" y="1261"/>
                  </a:cubicBezTo>
                  <a:cubicBezTo>
                    <a:pt x="473" y="1259"/>
                    <a:pt x="462" y="1265"/>
                    <a:pt x="464" y="1275"/>
                  </a:cubicBezTo>
                  <a:cubicBezTo>
                    <a:pt x="464" y="1275"/>
                    <a:pt x="464" y="1275"/>
                    <a:pt x="464" y="1275"/>
                  </a:cubicBezTo>
                  <a:cubicBezTo>
                    <a:pt x="466" y="1284"/>
                    <a:pt x="479" y="1292"/>
                    <a:pt x="494" y="1293"/>
                  </a:cubicBezTo>
                  <a:cubicBezTo>
                    <a:pt x="494" y="1293"/>
                    <a:pt x="494" y="1293"/>
                    <a:pt x="494" y="1293"/>
                  </a:cubicBezTo>
                  <a:cubicBezTo>
                    <a:pt x="510" y="1295"/>
                    <a:pt x="520" y="1289"/>
                    <a:pt x="519" y="1280"/>
                  </a:cubicBezTo>
                  <a:cubicBezTo>
                    <a:pt x="518" y="1271"/>
                    <a:pt x="505" y="1263"/>
                    <a:pt x="489" y="1261"/>
                  </a:cubicBezTo>
                  <a:close/>
                  <a:moveTo>
                    <a:pt x="551" y="1265"/>
                  </a:moveTo>
                  <a:cubicBezTo>
                    <a:pt x="551" y="1265"/>
                    <a:pt x="551" y="1265"/>
                    <a:pt x="551" y="1265"/>
                  </a:cubicBezTo>
                  <a:cubicBezTo>
                    <a:pt x="535" y="1265"/>
                    <a:pt x="523" y="1271"/>
                    <a:pt x="524" y="1280"/>
                  </a:cubicBezTo>
                  <a:cubicBezTo>
                    <a:pt x="524" y="1280"/>
                    <a:pt x="524" y="1280"/>
                    <a:pt x="524" y="1280"/>
                  </a:cubicBezTo>
                  <a:cubicBezTo>
                    <a:pt x="525" y="1290"/>
                    <a:pt x="538" y="1297"/>
                    <a:pt x="554" y="1298"/>
                  </a:cubicBezTo>
                  <a:cubicBezTo>
                    <a:pt x="554" y="1298"/>
                    <a:pt x="554" y="1298"/>
                    <a:pt x="554" y="1298"/>
                  </a:cubicBezTo>
                  <a:cubicBezTo>
                    <a:pt x="569" y="1298"/>
                    <a:pt x="581" y="1293"/>
                    <a:pt x="581" y="1283"/>
                  </a:cubicBezTo>
                  <a:cubicBezTo>
                    <a:pt x="580" y="1274"/>
                    <a:pt x="567" y="1266"/>
                    <a:pt x="551" y="1265"/>
                  </a:cubicBezTo>
                  <a:close/>
                  <a:moveTo>
                    <a:pt x="1148" y="1135"/>
                  </a:moveTo>
                  <a:cubicBezTo>
                    <a:pt x="1148" y="1135"/>
                    <a:pt x="1148" y="1135"/>
                    <a:pt x="1148" y="1135"/>
                  </a:cubicBezTo>
                  <a:cubicBezTo>
                    <a:pt x="1142" y="1140"/>
                    <a:pt x="1133" y="1150"/>
                    <a:pt x="1127" y="1158"/>
                  </a:cubicBezTo>
                  <a:cubicBezTo>
                    <a:pt x="1127" y="1158"/>
                    <a:pt x="1127" y="1158"/>
                    <a:pt x="1127" y="1158"/>
                  </a:cubicBezTo>
                  <a:cubicBezTo>
                    <a:pt x="1122" y="1166"/>
                    <a:pt x="1124" y="1168"/>
                    <a:pt x="1129" y="1162"/>
                  </a:cubicBezTo>
                  <a:cubicBezTo>
                    <a:pt x="1129" y="1162"/>
                    <a:pt x="1129" y="1162"/>
                    <a:pt x="1129" y="1162"/>
                  </a:cubicBezTo>
                  <a:cubicBezTo>
                    <a:pt x="1136" y="1157"/>
                    <a:pt x="1144" y="1147"/>
                    <a:pt x="1150" y="1139"/>
                  </a:cubicBezTo>
                  <a:cubicBezTo>
                    <a:pt x="1155" y="1132"/>
                    <a:pt x="1155" y="1130"/>
                    <a:pt x="1148" y="1135"/>
                  </a:cubicBezTo>
                  <a:close/>
                  <a:moveTo>
                    <a:pt x="1170" y="1114"/>
                  </a:moveTo>
                  <a:cubicBezTo>
                    <a:pt x="1170" y="1114"/>
                    <a:pt x="1170" y="1114"/>
                    <a:pt x="1170" y="1114"/>
                  </a:cubicBezTo>
                  <a:cubicBezTo>
                    <a:pt x="1165" y="1120"/>
                    <a:pt x="1157" y="1130"/>
                    <a:pt x="1151" y="1138"/>
                  </a:cubicBezTo>
                  <a:cubicBezTo>
                    <a:pt x="1151" y="1138"/>
                    <a:pt x="1151" y="1138"/>
                    <a:pt x="1151" y="1138"/>
                  </a:cubicBezTo>
                  <a:cubicBezTo>
                    <a:pt x="1146" y="1145"/>
                    <a:pt x="1146" y="1146"/>
                    <a:pt x="1150" y="1141"/>
                  </a:cubicBezTo>
                  <a:cubicBezTo>
                    <a:pt x="1150" y="1141"/>
                    <a:pt x="1150" y="1141"/>
                    <a:pt x="1150" y="1141"/>
                  </a:cubicBezTo>
                  <a:cubicBezTo>
                    <a:pt x="1155" y="1135"/>
                    <a:pt x="1175" y="1109"/>
                    <a:pt x="1170" y="1114"/>
                  </a:cubicBezTo>
                  <a:close/>
                  <a:moveTo>
                    <a:pt x="330" y="1267"/>
                  </a:moveTo>
                  <a:cubicBezTo>
                    <a:pt x="330" y="1267"/>
                    <a:pt x="330" y="1267"/>
                    <a:pt x="330" y="1267"/>
                  </a:cubicBezTo>
                  <a:cubicBezTo>
                    <a:pt x="316" y="1264"/>
                    <a:pt x="310" y="1267"/>
                    <a:pt x="313" y="1275"/>
                  </a:cubicBezTo>
                  <a:cubicBezTo>
                    <a:pt x="313" y="1275"/>
                    <a:pt x="313" y="1275"/>
                    <a:pt x="313" y="1275"/>
                  </a:cubicBezTo>
                  <a:cubicBezTo>
                    <a:pt x="317" y="1282"/>
                    <a:pt x="329" y="1290"/>
                    <a:pt x="342" y="1294"/>
                  </a:cubicBezTo>
                  <a:cubicBezTo>
                    <a:pt x="342" y="1294"/>
                    <a:pt x="342" y="1294"/>
                    <a:pt x="342" y="1294"/>
                  </a:cubicBezTo>
                  <a:cubicBezTo>
                    <a:pt x="354" y="1297"/>
                    <a:pt x="362" y="1294"/>
                    <a:pt x="359" y="1287"/>
                  </a:cubicBezTo>
                  <a:cubicBezTo>
                    <a:pt x="355" y="1279"/>
                    <a:pt x="343" y="1271"/>
                    <a:pt x="330" y="1267"/>
                  </a:cubicBezTo>
                  <a:close/>
                  <a:moveTo>
                    <a:pt x="382" y="1279"/>
                  </a:moveTo>
                  <a:cubicBezTo>
                    <a:pt x="382" y="1279"/>
                    <a:pt x="382" y="1279"/>
                    <a:pt x="382" y="1279"/>
                  </a:cubicBezTo>
                  <a:cubicBezTo>
                    <a:pt x="368" y="1277"/>
                    <a:pt x="360" y="1281"/>
                    <a:pt x="363" y="1288"/>
                  </a:cubicBezTo>
                  <a:cubicBezTo>
                    <a:pt x="363" y="1288"/>
                    <a:pt x="363" y="1288"/>
                    <a:pt x="363" y="1288"/>
                  </a:cubicBezTo>
                  <a:cubicBezTo>
                    <a:pt x="366" y="1295"/>
                    <a:pt x="378" y="1303"/>
                    <a:pt x="392" y="1306"/>
                  </a:cubicBezTo>
                  <a:cubicBezTo>
                    <a:pt x="392" y="1306"/>
                    <a:pt x="392" y="1306"/>
                    <a:pt x="392" y="1306"/>
                  </a:cubicBezTo>
                  <a:cubicBezTo>
                    <a:pt x="405" y="1309"/>
                    <a:pt x="414" y="1305"/>
                    <a:pt x="411" y="1298"/>
                  </a:cubicBezTo>
                  <a:cubicBezTo>
                    <a:pt x="409" y="1290"/>
                    <a:pt x="396" y="1282"/>
                    <a:pt x="382" y="1279"/>
                  </a:cubicBezTo>
                  <a:close/>
                  <a:moveTo>
                    <a:pt x="437" y="1289"/>
                  </a:moveTo>
                  <a:cubicBezTo>
                    <a:pt x="437" y="1289"/>
                    <a:pt x="437" y="1289"/>
                    <a:pt x="437" y="1289"/>
                  </a:cubicBezTo>
                  <a:cubicBezTo>
                    <a:pt x="422" y="1286"/>
                    <a:pt x="413" y="1291"/>
                    <a:pt x="415" y="1299"/>
                  </a:cubicBezTo>
                  <a:cubicBezTo>
                    <a:pt x="415" y="1299"/>
                    <a:pt x="415" y="1299"/>
                    <a:pt x="415" y="1299"/>
                  </a:cubicBezTo>
                  <a:cubicBezTo>
                    <a:pt x="418" y="1307"/>
                    <a:pt x="431" y="1313"/>
                    <a:pt x="445" y="1316"/>
                  </a:cubicBezTo>
                  <a:cubicBezTo>
                    <a:pt x="445" y="1316"/>
                    <a:pt x="445" y="1316"/>
                    <a:pt x="445" y="1316"/>
                  </a:cubicBezTo>
                  <a:cubicBezTo>
                    <a:pt x="459" y="1318"/>
                    <a:pt x="468" y="1314"/>
                    <a:pt x="467" y="1306"/>
                  </a:cubicBezTo>
                  <a:cubicBezTo>
                    <a:pt x="465" y="1299"/>
                    <a:pt x="452" y="1291"/>
                    <a:pt x="437" y="1289"/>
                  </a:cubicBezTo>
                  <a:close/>
                  <a:moveTo>
                    <a:pt x="495" y="1296"/>
                  </a:moveTo>
                  <a:cubicBezTo>
                    <a:pt x="495" y="1296"/>
                    <a:pt x="495" y="1296"/>
                    <a:pt x="495" y="1296"/>
                  </a:cubicBezTo>
                  <a:cubicBezTo>
                    <a:pt x="479" y="1294"/>
                    <a:pt x="469" y="1299"/>
                    <a:pt x="471" y="1307"/>
                  </a:cubicBezTo>
                  <a:cubicBezTo>
                    <a:pt x="471" y="1307"/>
                    <a:pt x="471" y="1307"/>
                    <a:pt x="471" y="1307"/>
                  </a:cubicBezTo>
                  <a:cubicBezTo>
                    <a:pt x="473" y="1315"/>
                    <a:pt x="486" y="1321"/>
                    <a:pt x="500" y="1323"/>
                  </a:cubicBezTo>
                  <a:cubicBezTo>
                    <a:pt x="500" y="1323"/>
                    <a:pt x="500" y="1323"/>
                    <a:pt x="500" y="1323"/>
                  </a:cubicBezTo>
                  <a:cubicBezTo>
                    <a:pt x="514" y="1324"/>
                    <a:pt x="525" y="1320"/>
                    <a:pt x="524" y="1312"/>
                  </a:cubicBezTo>
                  <a:cubicBezTo>
                    <a:pt x="523" y="1304"/>
                    <a:pt x="510" y="1297"/>
                    <a:pt x="495" y="1296"/>
                  </a:cubicBezTo>
                  <a:close/>
                  <a:moveTo>
                    <a:pt x="554" y="1300"/>
                  </a:moveTo>
                  <a:cubicBezTo>
                    <a:pt x="554" y="1300"/>
                    <a:pt x="554" y="1300"/>
                    <a:pt x="554" y="1300"/>
                  </a:cubicBezTo>
                  <a:cubicBezTo>
                    <a:pt x="538" y="1299"/>
                    <a:pt x="527" y="1305"/>
                    <a:pt x="528" y="1313"/>
                  </a:cubicBezTo>
                  <a:cubicBezTo>
                    <a:pt x="528" y="1313"/>
                    <a:pt x="528" y="1313"/>
                    <a:pt x="528" y="1313"/>
                  </a:cubicBezTo>
                  <a:cubicBezTo>
                    <a:pt x="530" y="1320"/>
                    <a:pt x="542" y="1327"/>
                    <a:pt x="557" y="1327"/>
                  </a:cubicBezTo>
                  <a:cubicBezTo>
                    <a:pt x="557" y="1327"/>
                    <a:pt x="557" y="1327"/>
                    <a:pt x="557" y="1327"/>
                  </a:cubicBezTo>
                  <a:cubicBezTo>
                    <a:pt x="571" y="1328"/>
                    <a:pt x="583" y="1323"/>
                    <a:pt x="582" y="1315"/>
                  </a:cubicBezTo>
                  <a:cubicBezTo>
                    <a:pt x="582" y="1308"/>
                    <a:pt x="569" y="1301"/>
                    <a:pt x="554" y="1300"/>
                  </a:cubicBezTo>
                  <a:close/>
                  <a:moveTo>
                    <a:pt x="1128" y="1164"/>
                  </a:moveTo>
                  <a:cubicBezTo>
                    <a:pt x="1128" y="1164"/>
                    <a:pt x="1128" y="1164"/>
                    <a:pt x="1128" y="1164"/>
                  </a:cubicBezTo>
                  <a:cubicBezTo>
                    <a:pt x="1122" y="1170"/>
                    <a:pt x="1112" y="1180"/>
                    <a:pt x="1107" y="1186"/>
                  </a:cubicBezTo>
                  <a:cubicBezTo>
                    <a:pt x="1107" y="1186"/>
                    <a:pt x="1107" y="1186"/>
                    <a:pt x="1107" y="1186"/>
                  </a:cubicBezTo>
                  <a:cubicBezTo>
                    <a:pt x="1102" y="1193"/>
                    <a:pt x="1102" y="1193"/>
                    <a:pt x="1108" y="1187"/>
                  </a:cubicBezTo>
                  <a:cubicBezTo>
                    <a:pt x="1108" y="1187"/>
                    <a:pt x="1108" y="1187"/>
                    <a:pt x="1108" y="1187"/>
                  </a:cubicBezTo>
                  <a:cubicBezTo>
                    <a:pt x="1114" y="1181"/>
                    <a:pt x="1123" y="1172"/>
                    <a:pt x="1128" y="1166"/>
                  </a:cubicBezTo>
                  <a:cubicBezTo>
                    <a:pt x="1134" y="1159"/>
                    <a:pt x="1134" y="1158"/>
                    <a:pt x="1128" y="1164"/>
                  </a:cubicBezTo>
                  <a:close/>
                  <a:moveTo>
                    <a:pt x="343" y="1296"/>
                  </a:moveTo>
                  <a:cubicBezTo>
                    <a:pt x="343" y="1296"/>
                    <a:pt x="343" y="1296"/>
                    <a:pt x="343" y="1296"/>
                  </a:cubicBezTo>
                  <a:cubicBezTo>
                    <a:pt x="330" y="1293"/>
                    <a:pt x="324" y="1295"/>
                    <a:pt x="327" y="1301"/>
                  </a:cubicBezTo>
                  <a:cubicBezTo>
                    <a:pt x="327" y="1301"/>
                    <a:pt x="327" y="1301"/>
                    <a:pt x="327" y="1301"/>
                  </a:cubicBezTo>
                  <a:cubicBezTo>
                    <a:pt x="331" y="1307"/>
                    <a:pt x="343" y="1314"/>
                    <a:pt x="355" y="1317"/>
                  </a:cubicBezTo>
                  <a:cubicBezTo>
                    <a:pt x="355" y="1317"/>
                    <a:pt x="355" y="1317"/>
                    <a:pt x="355" y="1317"/>
                  </a:cubicBezTo>
                  <a:cubicBezTo>
                    <a:pt x="367" y="1321"/>
                    <a:pt x="374" y="1319"/>
                    <a:pt x="371" y="1313"/>
                  </a:cubicBezTo>
                  <a:cubicBezTo>
                    <a:pt x="368" y="1307"/>
                    <a:pt x="355" y="1299"/>
                    <a:pt x="343" y="1296"/>
                  </a:cubicBezTo>
                  <a:close/>
                  <a:moveTo>
                    <a:pt x="392" y="1308"/>
                  </a:moveTo>
                  <a:cubicBezTo>
                    <a:pt x="392" y="1308"/>
                    <a:pt x="392" y="1308"/>
                    <a:pt x="392" y="1308"/>
                  </a:cubicBezTo>
                  <a:cubicBezTo>
                    <a:pt x="379" y="1305"/>
                    <a:pt x="372" y="1308"/>
                    <a:pt x="375" y="1314"/>
                  </a:cubicBezTo>
                  <a:cubicBezTo>
                    <a:pt x="375" y="1314"/>
                    <a:pt x="375" y="1314"/>
                    <a:pt x="375" y="1314"/>
                  </a:cubicBezTo>
                  <a:cubicBezTo>
                    <a:pt x="378" y="1320"/>
                    <a:pt x="390" y="1326"/>
                    <a:pt x="403" y="1330"/>
                  </a:cubicBezTo>
                  <a:cubicBezTo>
                    <a:pt x="403" y="1330"/>
                    <a:pt x="403" y="1330"/>
                    <a:pt x="403" y="1330"/>
                  </a:cubicBezTo>
                  <a:cubicBezTo>
                    <a:pt x="415" y="1332"/>
                    <a:pt x="424" y="1330"/>
                    <a:pt x="421" y="1324"/>
                  </a:cubicBezTo>
                  <a:cubicBezTo>
                    <a:pt x="418" y="1318"/>
                    <a:pt x="406" y="1311"/>
                    <a:pt x="392" y="1308"/>
                  </a:cubicBezTo>
                  <a:close/>
                  <a:moveTo>
                    <a:pt x="445" y="1318"/>
                  </a:moveTo>
                  <a:cubicBezTo>
                    <a:pt x="445" y="1318"/>
                    <a:pt x="445" y="1318"/>
                    <a:pt x="445" y="1318"/>
                  </a:cubicBezTo>
                  <a:cubicBezTo>
                    <a:pt x="431" y="1316"/>
                    <a:pt x="423" y="1318"/>
                    <a:pt x="425" y="1325"/>
                  </a:cubicBezTo>
                  <a:cubicBezTo>
                    <a:pt x="425" y="1325"/>
                    <a:pt x="425" y="1325"/>
                    <a:pt x="425" y="1325"/>
                  </a:cubicBezTo>
                  <a:cubicBezTo>
                    <a:pt x="428" y="1331"/>
                    <a:pt x="440" y="1338"/>
                    <a:pt x="453" y="1339"/>
                  </a:cubicBezTo>
                  <a:cubicBezTo>
                    <a:pt x="453" y="1339"/>
                    <a:pt x="453" y="1339"/>
                    <a:pt x="453" y="1339"/>
                  </a:cubicBezTo>
                  <a:cubicBezTo>
                    <a:pt x="466" y="1341"/>
                    <a:pt x="475" y="1339"/>
                    <a:pt x="474" y="1333"/>
                  </a:cubicBezTo>
                  <a:cubicBezTo>
                    <a:pt x="472" y="1327"/>
                    <a:pt x="460" y="1320"/>
                    <a:pt x="445" y="1318"/>
                  </a:cubicBezTo>
                  <a:close/>
                  <a:moveTo>
                    <a:pt x="500" y="1325"/>
                  </a:moveTo>
                  <a:cubicBezTo>
                    <a:pt x="500" y="1325"/>
                    <a:pt x="500" y="1325"/>
                    <a:pt x="500" y="1325"/>
                  </a:cubicBezTo>
                  <a:cubicBezTo>
                    <a:pt x="486" y="1324"/>
                    <a:pt x="476" y="1327"/>
                    <a:pt x="478" y="1333"/>
                  </a:cubicBezTo>
                  <a:cubicBezTo>
                    <a:pt x="478" y="1333"/>
                    <a:pt x="478" y="1333"/>
                    <a:pt x="478" y="1333"/>
                  </a:cubicBezTo>
                  <a:cubicBezTo>
                    <a:pt x="480" y="1339"/>
                    <a:pt x="492" y="1345"/>
                    <a:pt x="506" y="1347"/>
                  </a:cubicBezTo>
                  <a:cubicBezTo>
                    <a:pt x="506" y="1347"/>
                    <a:pt x="506" y="1347"/>
                    <a:pt x="506" y="1347"/>
                  </a:cubicBezTo>
                  <a:cubicBezTo>
                    <a:pt x="520" y="1348"/>
                    <a:pt x="529" y="1345"/>
                    <a:pt x="528" y="1339"/>
                  </a:cubicBezTo>
                  <a:cubicBezTo>
                    <a:pt x="527" y="1332"/>
                    <a:pt x="515" y="1326"/>
                    <a:pt x="500" y="1325"/>
                  </a:cubicBezTo>
                  <a:close/>
                  <a:moveTo>
                    <a:pt x="311" y="1304"/>
                  </a:moveTo>
                  <a:cubicBezTo>
                    <a:pt x="311" y="1304"/>
                    <a:pt x="311" y="1304"/>
                    <a:pt x="311" y="1304"/>
                  </a:cubicBezTo>
                  <a:cubicBezTo>
                    <a:pt x="300" y="1300"/>
                    <a:pt x="295" y="1301"/>
                    <a:pt x="300" y="1305"/>
                  </a:cubicBezTo>
                  <a:cubicBezTo>
                    <a:pt x="300" y="1305"/>
                    <a:pt x="300" y="1305"/>
                    <a:pt x="300" y="1305"/>
                  </a:cubicBezTo>
                  <a:cubicBezTo>
                    <a:pt x="304" y="1310"/>
                    <a:pt x="315" y="1316"/>
                    <a:pt x="326" y="1320"/>
                  </a:cubicBezTo>
                  <a:cubicBezTo>
                    <a:pt x="326" y="1320"/>
                    <a:pt x="326" y="1320"/>
                    <a:pt x="326" y="1320"/>
                  </a:cubicBezTo>
                  <a:cubicBezTo>
                    <a:pt x="336" y="1324"/>
                    <a:pt x="342" y="1324"/>
                    <a:pt x="338" y="1320"/>
                  </a:cubicBezTo>
                  <a:cubicBezTo>
                    <a:pt x="334" y="1315"/>
                    <a:pt x="323" y="1308"/>
                    <a:pt x="311" y="1304"/>
                  </a:cubicBezTo>
                  <a:close/>
                  <a:moveTo>
                    <a:pt x="356" y="1319"/>
                  </a:moveTo>
                  <a:cubicBezTo>
                    <a:pt x="356" y="1319"/>
                    <a:pt x="356" y="1319"/>
                    <a:pt x="356" y="1319"/>
                  </a:cubicBezTo>
                  <a:cubicBezTo>
                    <a:pt x="344" y="1315"/>
                    <a:pt x="337" y="1317"/>
                    <a:pt x="341" y="1321"/>
                  </a:cubicBezTo>
                  <a:cubicBezTo>
                    <a:pt x="341" y="1321"/>
                    <a:pt x="341" y="1321"/>
                    <a:pt x="341" y="1321"/>
                  </a:cubicBezTo>
                  <a:cubicBezTo>
                    <a:pt x="345" y="1326"/>
                    <a:pt x="357" y="1331"/>
                    <a:pt x="368" y="1335"/>
                  </a:cubicBezTo>
                  <a:cubicBezTo>
                    <a:pt x="368" y="1335"/>
                    <a:pt x="368" y="1335"/>
                    <a:pt x="368" y="1335"/>
                  </a:cubicBezTo>
                  <a:cubicBezTo>
                    <a:pt x="380" y="1338"/>
                    <a:pt x="386" y="1338"/>
                    <a:pt x="383" y="1333"/>
                  </a:cubicBezTo>
                  <a:cubicBezTo>
                    <a:pt x="380" y="1329"/>
                    <a:pt x="368" y="1323"/>
                    <a:pt x="356" y="1319"/>
                  </a:cubicBezTo>
                  <a:close/>
                  <a:moveTo>
                    <a:pt x="403" y="1331"/>
                  </a:moveTo>
                  <a:cubicBezTo>
                    <a:pt x="403" y="1331"/>
                    <a:pt x="403" y="1331"/>
                    <a:pt x="403" y="1331"/>
                  </a:cubicBezTo>
                  <a:cubicBezTo>
                    <a:pt x="391" y="1328"/>
                    <a:pt x="384" y="1330"/>
                    <a:pt x="387" y="1334"/>
                  </a:cubicBezTo>
                  <a:cubicBezTo>
                    <a:pt x="387" y="1334"/>
                    <a:pt x="387" y="1334"/>
                    <a:pt x="387" y="1334"/>
                  </a:cubicBezTo>
                  <a:cubicBezTo>
                    <a:pt x="390" y="1339"/>
                    <a:pt x="402" y="1345"/>
                    <a:pt x="414" y="1347"/>
                  </a:cubicBezTo>
                  <a:cubicBezTo>
                    <a:pt x="414" y="1347"/>
                    <a:pt x="414" y="1347"/>
                    <a:pt x="414" y="1347"/>
                  </a:cubicBezTo>
                  <a:cubicBezTo>
                    <a:pt x="426" y="1350"/>
                    <a:pt x="433" y="1350"/>
                    <a:pt x="431" y="1345"/>
                  </a:cubicBezTo>
                  <a:cubicBezTo>
                    <a:pt x="428" y="1340"/>
                    <a:pt x="416" y="1334"/>
                    <a:pt x="403" y="1331"/>
                  </a:cubicBezTo>
                  <a:close/>
                  <a:moveTo>
                    <a:pt x="454" y="1341"/>
                  </a:moveTo>
                  <a:cubicBezTo>
                    <a:pt x="454" y="1341"/>
                    <a:pt x="454" y="1341"/>
                    <a:pt x="454" y="1341"/>
                  </a:cubicBezTo>
                  <a:cubicBezTo>
                    <a:pt x="440" y="1338"/>
                    <a:pt x="432" y="1340"/>
                    <a:pt x="435" y="1345"/>
                  </a:cubicBezTo>
                  <a:cubicBezTo>
                    <a:pt x="435" y="1345"/>
                    <a:pt x="435" y="1345"/>
                    <a:pt x="435" y="1345"/>
                  </a:cubicBezTo>
                  <a:cubicBezTo>
                    <a:pt x="437" y="1350"/>
                    <a:pt x="449" y="1355"/>
                    <a:pt x="462" y="1357"/>
                  </a:cubicBezTo>
                  <a:cubicBezTo>
                    <a:pt x="462" y="1357"/>
                    <a:pt x="462" y="1357"/>
                    <a:pt x="462" y="1357"/>
                  </a:cubicBezTo>
                  <a:cubicBezTo>
                    <a:pt x="474" y="1359"/>
                    <a:pt x="483" y="1358"/>
                    <a:pt x="481" y="1353"/>
                  </a:cubicBezTo>
                  <a:cubicBezTo>
                    <a:pt x="479" y="1349"/>
                    <a:pt x="467" y="1343"/>
                    <a:pt x="454" y="1341"/>
                  </a:cubicBezTo>
                  <a:close/>
                  <a:moveTo>
                    <a:pt x="327" y="1321"/>
                  </a:moveTo>
                  <a:cubicBezTo>
                    <a:pt x="327" y="1321"/>
                    <a:pt x="327" y="1321"/>
                    <a:pt x="327" y="1321"/>
                  </a:cubicBezTo>
                  <a:cubicBezTo>
                    <a:pt x="316" y="1317"/>
                    <a:pt x="312" y="1317"/>
                    <a:pt x="316" y="1320"/>
                  </a:cubicBezTo>
                  <a:cubicBezTo>
                    <a:pt x="316" y="1320"/>
                    <a:pt x="316" y="1320"/>
                    <a:pt x="316" y="1320"/>
                  </a:cubicBezTo>
                  <a:cubicBezTo>
                    <a:pt x="321" y="1323"/>
                    <a:pt x="331" y="1328"/>
                    <a:pt x="341" y="1332"/>
                  </a:cubicBezTo>
                  <a:cubicBezTo>
                    <a:pt x="341" y="1332"/>
                    <a:pt x="341" y="1332"/>
                    <a:pt x="341" y="1332"/>
                  </a:cubicBezTo>
                  <a:cubicBezTo>
                    <a:pt x="351" y="1336"/>
                    <a:pt x="356" y="1338"/>
                    <a:pt x="353" y="1334"/>
                  </a:cubicBezTo>
                  <a:cubicBezTo>
                    <a:pt x="349" y="1332"/>
                    <a:pt x="337" y="1325"/>
                    <a:pt x="327" y="1321"/>
                  </a:cubicBezTo>
                  <a:close/>
                  <a:moveTo>
                    <a:pt x="369" y="1336"/>
                  </a:moveTo>
                  <a:cubicBezTo>
                    <a:pt x="369" y="1336"/>
                    <a:pt x="369" y="1336"/>
                    <a:pt x="369" y="1336"/>
                  </a:cubicBezTo>
                  <a:cubicBezTo>
                    <a:pt x="358" y="1333"/>
                    <a:pt x="352" y="1332"/>
                    <a:pt x="356" y="1336"/>
                  </a:cubicBezTo>
                  <a:cubicBezTo>
                    <a:pt x="356" y="1336"/>
                    <a:pt x="356" y="1336"/>
                    <a:pt x="356" y="1336"/>
                  </a:cubicBezTo>
                  <a:cubicBezTo>
                    <a:pt x="360" y="1339"/>
                    <a:pt x="371" y="1344"/>
                    <a:pt x="382" y="1347"/>
                  </a:cubicBezTo>
                  <a:cubicBezTo>
                    <a:pt x="382" y="1347"/>
                    <a:pt x="382" y="1347"/>
                    <a:pt x="382" y="1347"/>
                  </a:cubicBezTo>
                  <a:cubicBezTo>
                    <a:pt x="392" y="1350"/>
                    <a:pt x="399" y="1351"/>
                    <a:pt x="395" y="1348"/>
                  </a:cubicBezTo>
                  <a:cubicBezTo>
                    <a:pt x="392" y="1345"/>
                    <a:pt x="380" y="1340"/>
                    <a:pt x="369" y="1336"/>
                  </a:cubicBezTo>
                  <a:close/>
                  <a:moveTo>
                    <a:pt x="909" y="482"/>
                  </a:moveTo>
                  <a:cubicBezTo>
                    <a:pt x="909" y="482"/>
                    <a:pt x="909" y="482"/>
                    <a:pt x="909" y="482"/>
                  </a:cubicBezTo>
                  <a:cubicBezTo>
                    <a:pt x="891" y="481"/>
                    <a:pt x="879" y="493"/>
                    <a:pt x="880" y="512"/>
                  </a:cubicBezTo>
                  <a:cubicBezTo>
                    <a:pt x="880" y="512"/>
                    <a:pt x="880" y="512"/>
                    <a:pt x="880" y="512"/>
                  </a:cubicBezTo>
                  <a:cubicBezTo>
                    <a:pt x="881" y="531"/>
                    <a:pt x="896" y="547"/>
                    <a:pt x="913" y="548"/>
                  </a:cubicBezTo>
                  <a:cubicBezTo>
                    <a:pt x="913" y="548"/>
                    <a:pt x="913" y="548"/>
                    <a:pt x="913" y="548"/>
                  </a:cubicBezTo>
                  <a:cubicBezTo>
                    <a:pt x="931" y="548"/>
                    <a:pt x="942" y="535"/>
                    <a:pt x="941" y="517"/>
                  </a:cubicBezTo>
                  <a:cubicBezTo>
                    <a:pt x="940" y="498"/>
                    <a:pt x="925" y="484"/>
                    <a:pt x="909" y="482"/>
                  </a:cubicBezTo>
                  <a:close/>
                  <a:moveTo>
                    <a:pt x="973" y="488"/>
                  </a:moveTo>
                  <a:cubicBezTo>
                    <a:pt x="973" y="488"/>
                    <a:pt x="973" y="488"/>
                    <a:pt x="973" y="488"/>
                  </a:cubicBezTo>
                  <a:cubicBezTo>
                    <a:pt x="956" y="486"/>
                    <a:pt x="945" y="499"/>
                    <a:pt x="946" y="517"/>
                  </a:cubicBezTo>
                  <a:cubicBezTo>
                    <a:pt x="946" y="517"/>
                    <a:pt x="946" y="517"/>
                    <a:pt x="946" y="517"/>
                  </a:cubicBezTo>
                  <a:cubicBezTo>
                    <a:pt x="948" y="535"/>
                    <a:pt x="962" y="551"/>
                    <a:pt x="977" y="552"/>
                  </a:cubicBezTo>
                  <a:cubicBezTo>
                    <a:pt x="977" y="552"/>
                    <a:pt x="977" y="552"/>
                    <a:pt x="977" y="552"/>
                  </a:cubicBezTo>
                  <a:cubicBezTo>
                    <a:pt x="994" y="553"/>
                    <a:pt x="1005" y="540"/>
                    <a:pt x="1003" y="522"/>
                  </a:cubicBezTo>
                  <a:cubicBezTo>
                    <a:pt x="1002" y="504"/>
                    <a:pt x="988" y="489"/>
                    <a:pt x="973" y="488"/>
                  </a:cubicBezTo>
                  <a:close/>
                  <a:moveTo>
                    <a:pt x="1031" y="494"/>
                  </a:moveTo>
                  <a:cubicBezTo>
                    <a:pt x="1031" y="494"/>
                    <a:pt x="1031" y="494"/>
                    <a:pt x="1031" y="494"/>
                  </a:cubicBezTo>
                  <a:cubicBezTo>
                    <a:pt x="1017" y="493"/>
                    <a:pt x="1007" y="505"/>
                    <a:pt x="1007" y="523"/>
                  </a:cubicBezTo>
                  <a:cubicBezTo>
                    <a:pt x="1007" y="523"/>
                    <a:pt x="1007" y="523"/>
                    <a:pt x="1007" y="523"/>
                  </a:cubicBezTo>
                  <a:cubicBezTo>
                    <a:pt x="1009" y="540"/>
                    <a:pt x="1022" y="555"/>
                    <a:pt x="1036" y="557"/>
                  </a:cubicBezTo>
                  <a:cubicBezTo>
                    <a:pt x="1036" y="557"/>
                    <a:pt x="1036" y="557"/>
                    <a:pt x="1036" y="557"/>
                  </a:cubicBezTo>
                  <a:cubicBezTo>
                    <a:pt x="1051" y="558"/>
                    <a:pt x="1061" y="545"/>
                    <a:pt x="1059" y="528"/>
                  </a:cubicBezTo>
                  <a:cubicBezTo>
                    <a:pt x="1058" y="511"/>
                    <a:pt x="1046" y="496"/>
                    <a:pt x="1031" y="494"/>
                  </a:cubicBezTo>
                  <a:close/>
                  <a:moveTo>
                    <a:pt x="147" y="901"/>
                  </a:moveTo>
                  <a:cubicBezTo>
                    <a:pt x="147" y="901"/>
                    <a:pt x="147" y="901"/>
                    <a:pt x="147" y="901"/>
                  </a:cubicBezTo>
                  <a:cubicBezTo>
                    <a:pt x="134" y="899"/>
                    <a:pt x="126" y="910"/>
                    <a:pt x="128" y="926"/>
                  </a:cubicBezTo>
                  <a:cubicBezTo>
                    <a:pt x="128" y="926"/>
                    <a:pt x="128" y="926"/>
                    <a:pt x="128" y="926"/>
                  </a:cubicBezTo>
                  <a:cubicBezTo>
                    <a:pt x="131" y="942"/>
                    <a:pt x="142" y="956"/>
                    <a:pt x="155" y="958"/>
                  </a:cubicBezTo>
                  <a:cubicBezTo>
                    <a:pt x="155" y="958"/>
                    <a:pt x="155" y="958"/>
                    <a:pt x="155" y="958"/>
                  </a:cubicBezTo>
                  <a:cubicBezTo>
                    <a:pt x="168" y="960"/>
                    <a:pt x="176" y="950"/>
                    <a:pt x="174" y="934"/>
                  </a:cubicBezTo>
                  <a:cubicBezTo>
                    <a:pt x="171" y="917"/>
                    <a:pt x="159" y="903"/>
                    <a:pt x="147" y="901"/>
                  </a:cubicBezTo>
                  <a:close/>
                  <a:moveTo>
                    <a:pt x="325" y="415"/>
                  </a:moveTo>
                  <a:cubicBezTo>
                    <a:pt x="325" y="415"/>
                    <a:pt x="325" y="415"/>
                    <a:pt x="325" y="415"/>
                  </a:cubicBezTo>
                  <a:cubicBezTo>
                    <a:pt x="308" y="417"/>
                    <a:pt x="294" y="432"/>
                    <a:pt x="292" y="449"/>
                  </a:cubicBezTo>
                  <a:cubicBezTo>
                    <a:pt x="292" y="449"/>
                    <a:pt x="292" y="449"/>
                    <a:pt x="292" y="449"/>
                  </a:cubicBezTo>
                  <a:cubicBezTo>
                    <a:pt x="291" y="466"/>
                    <a:pt x="302" y="479"/>
                    <a:pt x="319" y="478"/>
                  </a:cubicBezTo>
                  <a:cubicBezTo>
                    <a:pt x="319" y="478"/>
                    <a:pt x="319" y="478"/>
                    <a:pt x="319" y="478"/>
                  </a:cubicBezTo>
                  <a:cubicBezTo>
                    <a:pt x="336" y="476"/>
                    <a:pt x="351" y="461"/>
                    <a:pt x="352" y="443"/>
                  </a:cubicBezTo>
                  <a:cubicBezTo>
                    <a:pt x="354" y="425"/>
                    <a:pt x="341" y="414"/>
                    <a:pt x="325" y="415"/>
                  </a:cubicBezTo>
                  <a:close/>
                  <a:moveTo>
                    <a:pt x="332" y="353"/>
                  </a:moveTo>
                  <a:cubicBezTo>
                    <a:pt x="332" y="353"/>
                    <a:pt x="332" y="353"/>
                    <a:pt x="332" y="353"/>
                  </a:cubicBezTo>
                  <a:cubicBezTo>
                    <a:pt x="316" y="355"/>
                    <a:pt x="302" y="369"/>
                    <a:pt x="299" y="385"/>
                  </a:cubicBezTo>
                  <a:cubicBezTo>
                    <a:pt x="299" y="385"/>
                    <a:pt x="299" y="385"/>
                    <a:pt x="299" y="385"/>
                  </a:cubicBezTo>
                  <a:cubicBezTo>
                    <a:pt x="298" y="401"/>
                    <a:pt x="308" y="412"/>
                    <a:pt x="325" y="411"/>
                  </a:cubicBezTo>
                  <a:cubicBezTo>
                    <a:pt x="325" y="411"/>
                    <a:pt x="325" y="411"/>
                    <a:pt x="325" y="411"/>
                  </a:cubicBezTo>
                  <a:cubicBezTo>
                    <a:pt x="342" y="409"/>
                    <a:pt x="357" y="394"/>
                    <a:pt x="359" y="378"/>
                  </a:cubicBezTo>
                  <a:cubicBezTo>
                    <a:pt x="360" y="361"/>
                    <a:pt x="349" y="351"/>
                    <a:pt x="332" y="3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1E2BC">
                    <a:alpha val="20000"/>
                  </a:srgbClr>
                </a:gs>
                <a:gs pos="100000">
                  <a:srgbClr val="01E2B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01E2BC"/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-1670695" y="3276145"/>
            <a:ext cx="5136244" cy="5136242"/>
          </a:xfrm>
          <a:prstGeom prst="ellipse">
            <a:avLst/>
          </a:prstGeom>
          <a:noFill/>
          <a:ln>
            <a:solidFill>
              <a:srgbClr val="01E2BC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2310972" y="2635868"/>
            <a:ext cx="6416798" cy="6416796"/>
          </a:xfrm>
          <a:prstGeom prst="ellipse">
            <a:avLst/>
          </a:prstGeom>
          <a:noFill/>
          <a:ln>
            <a:solidFill>
              <a:srgbClr val="01E2BC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3006009" y="1940831"/>
            <a:ext cx="7806872" cy="7806870"/>
          </a:xfrm>
          <a:prstGeom prst="ellipse">
            <a:avLst/>
          </a:prstGeom>
          <a:noFill/>
          <a:ln>
            <a:solidFill>
              <a:srgbClr val="01E2BC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3934923" y="1011917"/>
            <a:ext cx="9664700" cy="9664698"/>
          </a:xfrm>
          <a:prstGeom prst="ellipse">
            <a:avLst/>
          </a:prstGeom>
          <a:noFill/>
          <a:ln>
            <a:solidFill>
              <a:srgbClr val="01E2BC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KSO_Shape"/>
          <p:cNvSpPr/>
          <p:nvPr/>
        </p:nvSpPr>
        <p:spPr>
          <a:xfrm rot="6300000">
            <a:off x="1358522" y="1860580"/>
            <a:ext cx="260184" cy="248909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rgbClr val="01E2BC"/>
          </a:solidFill>
          <a:ln>
            <a:noFill/>
          </a:ln>
          <a:effectLst>
            <a:outerShdw blurRad="63500" sx="102000" sy="1020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/>
          <p:cNvSpPr/>
          <p:nvPr/>
        </p:nvSpPr>
        <p:spPr>
          <a:xfrm rot="11700000">
            <a:off x="3271406" y="6265359"/>
            <a:ext cx="260184" cy="248909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rgbClr val="01E2BC"/>
          </a:solidFill>
          <a:ln>
            <a:noFill/>
          </a:ln>
          <a:effectLst>
            <a:outerShdw blurRad="63500" sx="102000" sy="1020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KSO_Shape"/>
          <p:cNvSpPr/>
          <p:nvPr/>
        </p:nvSpPr>
        <p:spPr>
          <a:xfrm rot="211823">
            <a:off x="-1493224" y="5592236"/>
            <a:ext cx="260184" cy="248909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rgbClr val="01E2BC"/>
          </a:solidFill>
          <a:ln>
            <a:noFill/>
          </a:ln>
          <a:effectLst>
            <a:outerShdw blurRad="63500" sx="102000" sy="1020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164404" y="2477092"/>
            <a:ext cx="3745106" cy="611333"/>
            <a:chOff x="4472619" y="2499183"/>
            <a:chExt cx="3745106" cy="611333"/>
          </a:xfrm>
        </p:grpSpPr>
        <p:sp>
          <p:nvSpPr>
            <p:cNvPr id="13" name="Oval 132"/>
            <p:cNvSpPr/>
            <p:nvPr/>
          </p:nvSpPr>
          <p:spPr>
            <a:xfrm>
              <a:off x="4472619" y="2499183"/>
              <a:ext cx="611333" cy="611333"/>
            </a:xfrm>
            <a:prstGeom prst="ellipse">
              <a:avLst/>
            </a:prstGeom>
            <a:gradFill flip="none" rotWithShape="1">
              <a:gsLst>
                <a:gs pos="87000">
                  <a:srgbClr val="2A9995"/>
                </a:gs>
                <a:gs pos="0">
                  <a:srgbClr val="8EE0DC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98"/>
            <p:cNvSpPr txBox="1"/>
            <p:nvPr/>
          </p:nvSpPr>
          <p:spPr>
            <a:xfrm>
              <a:off x="5295193" y="2519555"/>
              <a:ext cx="292253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2800" b="1" dirty="0">
                  <a:solidFill>
                    <a:srgbClr val="54D0CA"/>
                  </a:solidFill>
                  <a:latin typeface="Calibri" panose="020F0502020204030204" pitchFamily="34" charset="0"/>
                </a:rPr>
                <a:t>小组成员、分工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72506" y="3516705"/>
            <a:ext cx="3745106" cy="611333"/>
            <a:chOff x="4472619" y="2499183"/>
            <a:chExt cx="3745106" cy="611333"/>
          </a:xfrm>
        </p:grpSpPr>
        <p:sp>
          <p:nvSpPr>
            <p:cNvPr id="20" name="Oval 132"/>
            <p:cNvSpPr/>
            <p:nvPr/>
          </p:nvSpPr>
          <p:spPr>
            <a:xfrm>
              <a:off x="4472619" y="2499183"/>
              <a:ext cx="611333" cy="611333"/>
            </a:xfrm>
            <a:prstGeom prst="ellipse">
              <a:avLst/>
            </a:prstGeom>
            <a:gradFill flip="none" rotWithShape="1">
              <a:gsLst>
                <a:gs pos="87000">
                  <a:srgbClr val="2A9995"/>
                </a:gs>
                <a:gs pos="0">
                  <a:srgbClr val="8EE0DC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198"/>
            <p:cNvSpPr txBox="1"/>
            <p:nvPr/>
          </p:nvSpPr>
          <p:spPr>
            <a:xfrm>
              <a:off x="5295193" y="2519555"/>
              <a:ext cx="292253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2800" b="1" dirty="0">
                  <a:solidFill>
                    <a:srgbClr val="54D0CA"/>
                  </a:solidFill>
                  <a:latin typeface="Calibri" panose="020F0502020204030204" pitchFamily="34" charset="0"/>
                </a:rPr>
                <a:t>功能介绍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17578" y="4561734"/>
            <a:ext cx="3745106" cy="611333"/>
            <a:chOff x="4472619" y="2499183"/>
            <a:chExt cx="3745106" cy="611333"/>
          </a:xfrm>
        </p:grpSpPr>
        <p:sp>
          <p:nvSpPr>
            <p:cNvPr id="25" name="Oval 132"/>
            <p:cNvSpPr/>
            <p:nvPr/>
          </p:nvSpPr>
          <p:spPr>
            <a:xfrm>
              <a:off x="4472619" y="2499183"/>
              <a:ext cx="611333" cy="611333"/>
            </a:xfrm>
            <a:prstGeom prst="ellipse">
              <a:avLst/>
            </a:prstGeom>
            <a:gradFill flip="none" rotWithShape="1">
              <a:gsLst>
                <a:gs pos="87000">
                  <a:srgbClr val="2A9995"/>
                </a:gs>
                <a:gs pos="0">
                  <a:srgbClr val="8EE0DC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198"/>
            <p:cNvSpPr txBox="1"/>
            <p:nvPr/>
          </p:nvSpPr>
          <p:spPr>
            <a:xfrm>
              <a:off x="5295193" y="2529283"/>
              <a:ext cx="292253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2800" b="1" dirty="0">
                  <a:solidFill>
                    <a:srgbClr val="54D0CA"/>
                  </a:solidFill>
                  <a:latin typeface="Calibri" panose="020F0502020204030204" pitchFamily="34" charset="0"/>
                </a:rPr>
                <a:t>亮点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330480" y="212915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 目录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38" name="任意多边形 37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42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1346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139125" y="2419759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03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5016740" y="2789121"/>
            <a:ext cx="3688606" cy="584775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r>
              <a:rPr lang="zh-CN" altLang="en-US" sz="3200" dirty="0">
                <a:gradFill>
                  <a:gsLst>
                    <a:gs pos="0">
                      <a:prstClr val="white"/>
                    </a:gs>
                    <a:gs pos="100000">
                      <a:srgbClr val="2A9995"/>
                    </a:gs>
                  </a:gsLst>
                  <a:lin ang="5400000" scaled="1"/>
                </a:gradFill>
              </a:rPr>
              <a:t>   亮    点</a:t>
            </a:r>
          </a:p>
        </p:txBody>
      </p:sp>
      <p:cxnSp>
        <p:nvCxnSpPr>
          <p:cNvPr id="63" name="Straight Connector 4"/>
          <p:cNvCxnSpPr>
            <a:cxnSpLocks/>
          </p:cNvCxnSpPr>
          <p:nvPr/>
        </p:nvCxnSpPr>
        <p:spPr>
          <a:xfrm>
            <a:off x="5092940" y="3457923"/>
            <a:ext cx="245337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3B56B07-616A-4563-A040-71AD5EBD9EE5}"/>
              </a:ext>
            </a:extLst>
          </p:cNvPr>
          <p:cNvCxnSpPr/>
          <p:nvPr/>
        </p:nvCxnSpPr>
        <p:spPr>
          <a:xfrm>
            <a:off x="0" y="860431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7B05000-133F-4215-83CC-8A27C9C0AB2B}"/>
              </a:ext>
            </a:extLst>
          </p:cNvPr>
          <p:cNvGrpSpPr/>
          <p:nvPr/>
        </p:nvGrpSpPr>
        <p:grpSpPr>
          <a:xfrm flipH="1">
            <a:off x="0" y="509677"/>
            <a:ext cx="5724000" cy="78378"/>
            <a:chOff x="6911145" y="6507480"/>
            <a:chExt cx="4984946" cy="78378"/>
          </a:xfrm>
        </p:grpSpPr>
        <p:sp>
          <p:nvSpPr>
            <p:cNvPr id="28" name="任意多边形 70">
              <a:extLst>
                <a:ext uri="{FF2B5EF4-FFF2-40B4-BE49-F238E27FC236}">
                  <a16:creationId xmlns:a16="http://schemas.microsoft.com/office/drawing/2014/main" id="{1C8EE980-2D73-4037-BDE6-754B5D13B516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6A7433D6-E29A-440C-8B2A-C14CE65C2EE8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076A8F32-CA86-4631-9898-BDF95A10B13D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FBDC7A8C-9CA0-484E-BD46-E1DF4CD5AF1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26B116B2-7D6F-4DCA-9819-610CA005FDB4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02EA157A-4066-4F0B-8C69-94490ADD7D3F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276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330480" y="212915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亮点</a:t>
            </a: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1 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点集合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7" name="任意多边形 66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平行四边形 70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平行四边形 71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A0CA1EFD-9CA5-456E-BFD1-B09AA6AB0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5" y="1326208"/>
            <a:ext cx="2632500" cy="4680000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E66B567-6323-443F-BFFF-6EC1075F3E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91" y="2062697"/>
            <a:ext cx="2632500" cy="4680000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714C621-08B9-4F2E-93C7-1F86E0F204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47" y="1099048"/>
            <a:ext cx="2632500" cy="4680000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8639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330480" y="212915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亮点</a:t>
            </a: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2 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动态</a:t>
            </a: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</a:t>
            </a:r>
            <a:endParaRPr lang="zh-CN" altLang="en-US" sz="2400" dirty="0">
              <a:gradFill>
                <a:gsLst>
                  <a:gs pos="0">
                    <a:schemeClr val="bg1"/>
                  </a:gs>
                  <a:gs pos="100000">
                    <a:srgbClr val="2A9995"/>
                  </a:gs>
                </a:gsLst>
                <a:lin ang="5400000" scaled="1"/>
              </a:gradFill>
              <a:effectLst>
                <a:glow rad="88900">
                  <a:srgbClr val="073780">
                    <a:alpha val="58000"/>
                  </a:srgbClr>
                </a:glow>
              </a:effectLst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2" name="任意多边形 61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平行四边形 62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平行四边形 63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E57043C-054E-481C-AB2C-E5F30F9C4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46" y="1011521"/>
            <a:ext cx="2430000" cy="4320000"/>
          </a:xfrm>
          <a:prstGeom prst="rect">
            <a:avLst/>
          </a:prstGeom>
          <a:effectLst>
            <a:glow rad="228600">
              <a:schemeClr val="accent1">
                <a:alpha val="75000"/>
              </a:schemeClr>
            </a:glo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3C87E2-2D60-43D5-AD96-209A1A9D5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64" y="1898417"/>
            <a:ext cx="2430000" cy="4320000"/>
          </a:xfrm>
          <a:prstGeom prst="rect">
            <a:avLst/>
          </a:prstGeom>
          <a:effectLst>
            <a:glow rad="228600">
              <a:schemeClr val="accent1">
                <a:alpha val="75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ECDE3C-8E3C-4366-BE5C-A05C40ED0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011" y="2209186"/>
            <a:ext cx="2430000" cy="4320000"/>
          </a:xfrm>
          <a:prstGeom prst="rect">
            <a:avLst/>
          </a:prstGeom>
          <a:effectLst>
            <a:glow rad="228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1699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6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/>
          <p:cNvGrpSpPr/>
          <p:nvPr/>
        </p:nvGrpSpPr>
        <p:grpSpPr>
          <a:xfrm>
            <a:off x="4743848" y="130282"/>
            <a:ext cx="3277772" cy="1390445"/>
            <a:chOff x="4325816" y="1797315"/>
            <a:chExt cx="3277772" cy="1390445"/>
          </a:xfrm>
        </p:grpSpPr>
        <p:grpSp>
          <p:nvGrpSpPr>
            <p:cNvPr id="3" name="Group 77"/>
            <p:cNvGrpSpPr/>
            <p:nvPr/>
          </p:nvGrpSpPr>
          <p:grpSpPr>
            <a:xfrm>
              <a:off x="4325816" y="1797315"/>
              <a:ext cx="3277772" cy="1390445"/>
              <a:chOff x="4325816" y="1797315"/>
              <a:chExt cx="3277772" cy="1390445"/>
            </a:xfrm>
          </p:grpSpPr>
          <p:sp>
            <p:nvSpPr>
              <p:cNvPr id="14" name="Oval 88"/>
              <p:cNvSpPr/>
              <p:nvPr/>
            </p:nvSpPr>
            <p:spPr>
              <a:xfrm>
                <a:off x="4325816" y="1797315"/>
                <a:ext cx="3277772" cy="1390445"/>
              </a:xfrm>
              <a:prstGeom prst="ellipse">
                <a:avLst/>
              </a:prstGeom>
              <a:solidFill>
                <a:srgbClr val="54D0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" name="Oval 89"/>
              <p:cNvSpPr/>
              <p:nvPr/>
            </p:nvSpPr>
            <p:spPr>
              <a:xfrm>
                <a:off x="5019120" y="2343697"/>
                <a:ext cx="1891163" cy="844063"/>
              </a:xfrm>
              <a:prstGeom prst="ellipse">
                <a:avLst/>
              </a:prstGeom>
              <a:solidFill>
                <a:srgbClr val="2A99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Oval 90"/>
              <p:cNvSpPr/>
              <p:nvPr/>
            </p:nvSpPr>
            <p:spPr>
              <a:xfrm>
                <a:off x="5400470" y="2366779"/>
                <a:ext cx="1128462" cy="503655"/>
              </a:xfrm>
              <a:prstGeom prst="ellipse">
                <a:avLst/>
              </a:prstGeom>
              <a:solidFill>
                <a:srgbClr val="8EE0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" name="Freeform 91"/>
              <p:cNvSpPr/>
              <p:nvPr/>
            </p:nvSpPr>
            <p:spPr>
              <a:xfrm>
                <a:off x="5019120" y="2555415"/>
                <a:ext cx="1891164" cy="632345"/>
              </a:xfrm>
              <a:custGeom>
                <a:avLst/>
                <a:gdLst>
                  <a:gd name="connsiteX0" fmla="*/ 1760866 w 1891164"/>
                  <a:gd name="connsiteY0" fmla="*/ 0 h 632345"/>
                  <a:gd name="connsiteX1" fmla="*/ 1816856 w 1891164"/>
                  <a:gd name="connsiteY1" fmla="*/ 46039 h 632345"/>
                  <a:gd name="connsiteX2" fmla="*/ 1891164 w 1891164"/>
                  <a:gd name="connsiteY2" fmla="*/ 210313 h 632345"/>
                  <a:gd name="connsiteX3" fmla="*/ 945582 w 1891164"/>
                  <a:gd name="connsiteY3" fmla="*/ 632345 h 632345"/>
                  <a:gd name="connsiteX4" fmla="*/ 0 w 1891164"/>
                  <a:gd name="connsiteY4" fmla="*/ 210313 h 632345"/>
                  <a:gd name="connsiteX5" fmla="*/ 74309 w 1891164"/>
                  <a:gd name="connsiteY5" fmla="*/ 46039 h 632345"/>
                  <a:gd name="connsiteX6" fmla="*/ 130297 w 1891164"/>
                  <a:gd name="connsiteY6" fmla="*/ 1 h 632345"/>
                  <a:gd name="connsiteX7" fmla="*/ 133159 w 1891164"/>
                  <a:gd name="connsiteY7" fmla="*/ 16625 h 632345"/>
                  <a:gd name="connsiteX8" fmla="*/ 945581 w 1891164"/>
                  <a:gd name="connsiteY8" fmla="*/ 404291 h 632345"/>
                  <a:gd name="connsiteX9" fmla="*/ 1758003 w 1891164"/>
                  <a:gd name="connsiteY9" fmla="*/ 16625 h 63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1164" h="632345">
                    <a:moveTo>
                      <a:pt x="1760866" y="0"/>
                    </a:moveTo>
                    <a:lnTo>
                      <a:pt x="1816856" y="46039"/>
                    </a:lnTo>
                    <a:cubicBezTo>
                      <a:pt x="1864705" y="96530"/>
                      <a:pt x="1891164" y="152043"/>
                      <a:pt x="1891164" y="210313"/>
                    </a:cubicBezTo>
                    <a:cubicBezTo>
                      <a:pt x="1891164" y="443395"/>
                      <a:pt x="1467813" y="632345"/>
                      <a:pt x="945582" y="632345"/>
                    </a:cubicBezTo>
                    <a:cubicBezTo>
                      <a:pt x="423351" y="632345"/>
                      <a:pt x="0" y="443395"/>
                      <a:pt x="0" y="210313"/>
                    </a:cubicBezTo>
                    <a:cubicBezTo>
                      <a:pt x="0" y="152043"/>
                      <a:pt x="26460" y="96530"/>
                      <a:pt x="74309" y="46039"/>
                    </a:cubicBezTo>
                    <a:lnTo>
                      <a:pt x="130297" y="1"/>
                    </a:lnTo>
                    <a:lnTo>
                      <a:pt x="133159" y="16625"/>
                    </a:lnTo>
                    <a:cubicBezTo>
                      <a:pt x="210485" y="237866"/>
                      <a:pt x="544837" y="404291"/>
                      <a:pt x="945581" y="404291"/>
                    </a:cubicBezTo>
                    <a:cubicBezTo>
                      <a:pt x="1346325" y="404291"/>
                      <a:pt x="1680677" y="237866"/>
                      <a:pt x="1758003" y="16625"/>
                    </a:cubicBezTo>
                    <a:close/>
                  </a:path>
                </a:pathLst>
              </a:custGeom>
              <a:solidFill>
                <a:srgbClr val="0D13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" name="Group 78"/>
            <p:cNvGrpSpPr/>
            <p:nvPr/>
          </p:nvGrpSpPr>
          <p:grpSpPr>
            <a:xfrm>
              <a:off x="4420941" y="1910632"/>
              <a:ext cx="3087519" cy="756953"/>
              <a:chOff x="4378425" y="1915956"/>
              <a:chExt cx="3087519" cy="756953"/>
            </a:xfrm>
          </p:grpSpPr>
          <p:sp>
            <p:nvSpPr>
              <p:cNvPr id="5" name="Oval 79"/>
              <p:cNvSpPr/>
              <p:nvPr/>
            </p:nvSpPr>
            <p:spPr>
              <a:xfrm>
                <a:off x="5876925" y="1915956"/>
                <a:ext cx="133350" cy="1333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6" name="Group 80"/>
              <p:cNvGrpSpPr/>
              <p:nvPr/>
            </p:nvGrpSpPr>
            <p:grpSpPr>
              <a:xfrm>
                <a:off x="4378425" y="2027874"/>
                <a:ext cx="755074" cy="645035"/>
                <a:chOff x="-1748054" y="1712119"/>
                <a:chExt cx="755074" cy="645035"/>
              </a:xfrm>
              <a:solidFill>
                <a:schemeClr val="accent2"/>
              </a:solidFill>
            </p:grpSpPr>
            <p:sp>
              <p:nvSpPr>
                <p:cNvPr id="11" name="Oval 85"/>
                <p:cNvSpPr/>
                <p:nvPr/>
              </p:nvSpPr>
              <p:spPr>
                <a:xfrm>
                  <a:off x="-1121568" y="1712119"/>
                  <a:ext cx="128588" cy="1185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2" name="Oval 86"/>
                <p:cNvSpPr/>
                <p:nvPr/>
              </p:nvSpPr>
              <p:spPr>
                <a:xfrm rot="2398821">
                  <a:off x="-1651793" y="2000249"/>
                  <a:ext cx="140493" cy="889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3" name="Oval 87"/>
                <p:cNvSpPr/>
                <p:nvPr/>
              </p:nvSpPr>
              <p:spPr>
                <a:xfrm rot="2398821">
                  <a:off x="-1748054" y="2311435"/>
                  <a:ext cx="140493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7" name="Group 81"/>
              <p:cNvGrpSpPr/>
              <p:nvPr/>
            </p:nvGrpSpPr>
            <p:grpSpPr>
              <a:xfrm flipH="1">
                <a:off x="6710870" y="2027874"/>
                <a:ext cx="755074" cy="645035"/>
                <a:chOff x="-1748054" y="1712119"/>
                <a:chExt cx="755074" cy="645035"/>
              </a:xfrm>
              <a:solidFill>
                <a:schemeClr val="accent2"/>
              </a:solidFill>
            </p:grpSpPr>
            <p:sp>
              <p:nvSpPr>
                <p:cNvPr id="8" name="Oval 82"/>
                <p:cNvSpPr/>
                <p:nvPr/>
              </p:nvSpPr>
              <p:spPr>
                <a:xfrm>
                  <a:off x="-1121568" y="1712119"/>
                  <a:ext cx="128588" cy="1185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9" name="Oval 83"/>
                <p:cNvSpPr/>
                <p:nvPr/>
              </p:nvSpPr>
              <p:spPr>
                <a:xfrm rot="2398821">
                  <a:off x="-1651793" y="2000249"/>
                  <a:ext cx="140493" cy="889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0" name="Oval 84"/>
                <p:cNvSpPr/>
                <p:nvPr/>
              </p:nvSpPr>
              <p:spPr>
                <a:xfrm rot="2398821">
                  <a:off x="-1748054" y="2311435"/>
                  <a:ext cx="140493" cy="4571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</p:grpSp>
      <p:sp>
        <p:nvSpPr>
          <p:cNvPr id="21" name="Freeform 31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/>
          <p:cNvSpPr>
            <a:spLocks/>
          </p:cNvSpPr>
          <p:nvPr/>
        </p:nvSpPr>
        <p:spPr bwMode="auto">
          <a:xfrm rot="5400000">
            <a:off x="4367269" y="504770"/>
            <a:ext cx="4207107" cy="5194300"/>
          </a:xfrm>
          <a:custGeom>
            <a:avLst/>
            <a:gdLst>
              <a:gd name="connsiteX0" fmla="*/ 0 w 3859485"/>
              <a:gd name="connsiteY0" fmla="*/ 5830420 h 8860933"/>
              <a:gd name="connsiteX1" fmla="*/ 0 w 3859485"/>
              <a:gd name="connsiteY1" fmla="*/ 4341049 h 8860933"/>
              <a:gd name="connsiteX2" fmla="*/ 0 w 3859485"/>
              <a:gd name="connsiteY2" fmla="*/ 3071041 h 8860933"/>
              <a:gd name="connsiteX3" fmla="*/ 3859485 w 3859485"/>
              <a:gd name="connsiteY3" fmla="*/ 0 h 8860933"/>
              <a:gd name="connsiteX4" fmla="*/ 3859485 w 3859485"/>
              <a:gd name="connsiteY4" fmla="*/ 8860933 h 886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9485" h="8860933">
                <a:moveTo>
                  <a:pt x="0" y="5830420"/>
                </a:moveTo>
                <a:lnTo>
                  <a:pt x="0" y="4341049"/>
                </a:lnTo>
                <a:lnTo>
                  <a:pt x="0" y="3071041"/>
                </a:lnTo>
                <a:lnTo>
                  <a:pt x="3859485" y="0"/>
                </a:lnTo>
                <a:lnTo>
                  <a:pt x="3859485" y="8860933"/>
                </a:lnTo>
                <a:close/>
              </a:path>
            </a:pathLst>
          </a:cu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1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Freeform 32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/>
          <p:cNvSpPr>
            <a:spLocks/>
          </p:cNvSpPr>
          <p:nvPr/>
        </p:nvSpPr>
        <p:spPr bwMode="auto">
          <a:xfrm rot="5400000">
            <a:off x="4226927" y="1157040"/>
            <a:ext cx="4354441" cy="4043698"/>
          </a:xfrm>
          <a:custGeom>
            <a:avLst/>
            <a:gdLst>
              <a:gd name="connsiteX0" fmla="*/ 0 w 3859485"/>
              <a:gd name="connsiteY0" fmla="*/ 5830420 h 8860933"/>
              <a:gd name="connsiteX1" fmla="*/ 0 w 3859485"/>
              <a:gd name="connsiteY1" fmla="*/ 4341049 h 8860933"/>
              <a:gd name="connsiteX2" fmla="*/ 0 w 3859485"/>
              <a:gd name="connsiteY2" fmla="*/ 3071041 h 8860933"/>
              <a:gd name="connsiteX3" fmla="*/ 3859485 w 3859485"/>
              <a:gd name="connsiteY3" fmla="*/ 0 h 8860933"/>
              <a:gd name="connsiteX4" fmla="*/ 3859485 w 3859485"/>
              <a:gd name="connsiteY4" fmla="*/ 8860933 h 886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9485" h="8860933">
                <a:moveTo>
                  <a:pt x="0" y="5830420"/>
                </a:moveTo>
                <a:lnTo>
                  <a:pt x="0" y="4341049"/>
                </a:lnTo>
                <a:lnTo>
                  <a:pt x="0" y="3071041"/>
                </a:lnTo>
                <a:lnTo>
                  <a:pt x="3859485" y="0"/>
                </a:lnTo>
                <a:lnTo>
                  <a:pt x="3859485" y="8860933"/>
                </a:lnTo>
                <a:close/>
              </a:path>
            </a:pathLst>
          </a:cu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2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Freeform 33" descr="e7d195523061f1c0f55f9af68525816972d868573ada39bc763F3977967589A5F92C178830C92595A6CE4D0132F8C206B2B04C416AAA86B7FD80AB023F78DAEB544E2F013E11B2B95AD21703D1C90034A379EC9026EFAAF5D8D3F6EDD7215B01F6CA9944DC1B7CBBDAA69CBEB3E97B6961AD0B84AF64FBDEE7BFD789234F86D611D00A1237AD43ED849A958CA111FA04"/>
          <p:cNvSpPr>
            <a:spLocks/>
          </p:cNvSpPr>
          <p:nvPr/>
        </p:nvSpPr>
        <p:spPr bwMode="auto">
          <a:xfrm rot="5400000">
            <a:off x="4213249" y="1697640"/>
            <a:ext cx="4407482" cy="3015542"/>
          </a:xfrm>
          <a:custGeom>
            <a:avLst/>
            <a:gdLst>
              <a:gd name="connsiteX0" fmla="*/ 0 w 3859485"/>
              <a:gd name="connsiteY0" fmla="*/ 5830420 h 8860933"/>
              <a:gd name="connsiteX1" fmla="*/ 0 w 3859485"/>
              <a:gd name="connsiteY1" fmla="*/ 4341049 h 8860933"/>
              <a:gd name="connsiteX2" fmla="*/ 0 w 3859485"/>
              <a:gd name="connsiteY2" fmla="*/ 3071041 h 8860933"/>
              <a:gd name="connsiteX3" fmla="*/ 3859485 w 3859485"/>
              <a:gd name="connsiteY3" fmla="*/ 0 h 8860933"/>
              <a:gd name="connsiteX4" fmla="*/ 3859485 w 3859485"/>
              <a:gd name="connsiteY4" fmla="*/ 8860933 h 886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9485" h="8860933">
                <a:moveTo>
                  <a:pt x="0" y="5830420"/>
                </a:moveTo>
                <a:lnTo>
                  <a:pt x="0" y="4341049"/>
                </a:lnTo>
                <a:lnTo>
                  <a:pt x="0" y="3071041"/>
                </a:lnTo>
                <a:lnTo>
                  <a:pt x="3859485" y="0"/>
                </a:lnTo>
                <a:lnTo>
                  <a:pt x="3859485" y="8860933"/>
                </a:lnTo>
                <a:close/>
              </a:path>
            </a:pathLst>
          </a:custGeom>
          <a:gradFill flip="none" rotWithShape="0">
            <a:gsLst>
              <a:gs pos="100000">
                <a:srgbClr val="2A9995">
                  <a:alpha val="0"/>
                </a:srgbClr>
              </a:gs>
              <a:gs pos="0">
                <a:srgbClr val="8EE0DC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330480" y="212915"/>
            <a:ext cx="2832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亮点</a:t>
            </a: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3 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守护模式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7" name="任意多边形 66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平行四边形 70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平行四边形 71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D84707B-A87C-45FF-BE49-BB2AE1E2A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69" y="1820442"/>
            <a:ext cx="2515740" cy="4485900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softEdge rad="1270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C6DC1AA-D709-4890-B0AD-154C7D22D0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9" y="1896192"/>
            <a:ext cx="2438100" cy="4334400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E02A114-87CC-4141-AB70-C7A229FBC7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69" y="1971942"/>
            <a:ext cx="2438100" cy="4334400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922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57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330480" y="212915"/>
            <a:ext cx="4823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亮点</a:t>
            </a: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4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基于</a:t>
            </a:r>
            <a:r>
              <a:rPr lang="en-US" altLang="zh-CN" sz="2400" dirty="0" err="1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websocket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实现聊天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2" name="任意多边形 61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平行四边形 62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平行四边形 63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8DCF1560-6636-4F0E-B4BB-A260F7BE7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263" y="1231239"/>
            <a:ext cx="2726157" cy="4846501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710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330480" y="212915"/>
            <a:ext cx="4371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亮点</a:t>
            </a:r>
            <a:r>
              <a: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5  </a:t>
            </a: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添加依赖实现圆头像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7" name="任意多边形 66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平行四边形 70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平行四边形 71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3D8A51E2-E215-4B6D-B72E-39A28FD2D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0" y="1245999"/>
            <a:ext cx="7383114" cy="4831731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5CA53AE-2843-40F7-B9CA-7844D1D07037}"/>
              </a:ext>
            </a:extLst>
          </p:cNvPr>
          <p:cNvCxnSpPr/>
          <p:nvPr/>
        </p:nvCxnSpPr>
        <p:spPr>
          <a:xfrm>
            <a:off x="3135086" y="4521758"/>
            <a:ext cx="2723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742667A7-82A0-4C15-A577-F057A6C66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97" y="1245999"/>
            <a:ext cx="1624071" cy="2887238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E6A9ADD-9323-480D-BA4B-F3758175CA0C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690" y="3198628"/>
            <a:ext cx="1624071" cy="3242365"/>
          </a:xfrm>
          <a:prstGeom prst="rect">
            <a:avLst/>
          </a:prstGeom>
          <a:effectLst>
            <a:glow rad="76200">
              <a:schemeClr val="accent1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19494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459176" y="2565285"/>
            <a:ext cx="527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0" algn="dist">
              <a:buFont typeface="Wingdings" panose="05000000000000000000" pitchFamily="2" charset="2"/>
              <a:buNone/>
              <a:defRPr sz="60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迷你简菱心" panose="02010609000101010101" pitchFamily="49" charset="-122"/>
                <a:ea typeface="迷你简菱心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r>
              <a:rPr lang="zh-CN" altLang="en-US" sz="8000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7644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139125" y="2419759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/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/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01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5016740" y="2789121"/>
            <a:ext cx="3688606" cy="584775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algn="dist"/>
            <a:r>
              <a:rPr lang="zh-CN" altLang="en-US" sz="3200" dirty="0"/>
              <a:t>小组成员、分工</a:t>
            </a:r>
          </a:p>
        </p:txBody>
      </p:sp>
      <p:cxnSp>
        <p:nvCxnSpPr>
          <p:cNvPr id="63" name="Straight Connector 4"/>
          <p:cNvCxnSpPr/>
          <p:nvPr/>
        </p:nvCxnSpPr>
        <p:spPr>
          <a:xfrm>
            <a:off x="5092940" y="345792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B89463-6016-47D0-A6A8-305F22400F37}"/>
              </a:ext>
            </a:extLst>
          </p:cNvPr>
          <p:cNvCxnSpPr/>
          <p:nvPr/>
        </p:nvCxnSpPr>
        <p:spPr>
          <a:xfrm>
            <a:off x="0" y="860431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F1344E3-3C4B-415E-A2A6-B8414ACC8C05}"/>
              </a:ext>
            </a:extLst>
          </p:cNvPr>
          <p:cNvGrpSpPr/>
          <p:nvPr/>
        </p:nvGrpSpPr>
        <p:grpSpPr>
          <a:xfrm flipH="1">
            <a:off x="0" y="509677"/>
            <a:ext cx="5724000" cy="78378"/>
            <a:chOff x="6911145" y="6507480"/>
            <a:chExt cx="4984946" cy="78378"/>
          </a:xfrm>
        </p:grpSpPr>
        <p:sp>
          <p:nvSpPr>
            <p:cNvPr id="22" name="任意多边形 70">
              <a:extLst>
                <a:ext uri="{FF2B5EF4-FFF2-40B4-BE49-F238E27FC236}">
                  <a16:creationId xmlns:a16="http://schemas.microsoft.com/office/drawing/2014/main" id="{EFAF506C-D2EB-4B00-98AB-963C86DD5D73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9B6DF032-F24E-48ED-AC73-209FC0D0619A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4349704E-7293-4981-AE23-C1342A3129DE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9AA737B9-7BF7-4B91-86F5-07CDD093EF61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24057A9D-C519-4837-B4C7-2125025C456C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FF83BE4A-C260-4EA4-9392-C8264E3E2DCE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9183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58">
            <a:extLst>
              <a:ext uri="{FF2B5EF4-FFF2-40B4-BE49-F238E27FC236}">
                <a16:creationId xmlns:a16="http://schemas.microsoft.com/office/drawing/2014/main" id="{66218EE0-2992-46CB-A4BF-917C624E596D}"/>
              </a:ext>
            </a:extLst>
          </p:cNvPr>
          <p:cNvSpPr/>
          <p:nvPr/>
        </p:nvSpPr>
        <p:spPr bwMode="auto">
          <a:xfrm>
            <a:off x="5129188" y="4574244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任意多边形 160">
            <a:extLst>
              <a:ext uri="{FF2B5EF4-FFF2-40B4-BE49-F238E27FC236}">
                <a16:creationId xmlns:a16="http://schemas.microsoft.com/office/drawing/2014/main" id="{65D353B9-6D76-481F-8A05-3F093ECE8667}"/>
              </a:ext>
            </a:extLst>
          </p:cNvPr>
          <p:cNvSpPr/>
          <p:nvPr/>
        </p:nvSpPr>
        <p:spPr bwMode="auto">
          <a:xfrm>
            <a:off x="4521245" y="3208363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任意多边形 152">
            <a:extLst>
              <a:ext uri="{FF2B5EF4-FFF2-40B4-BE49-F238E27FC236}">
                <a16:creationId xmlns:a16="http://schemas.microsoft.com/office/drawing/2014/main" id="{A26A1116-4890-4CA2-9947-F8EE31F052E4}"/>
              </a:ext>
            </a:extLst>
          </p:cNvPr>
          <p:cNvSpPr/>
          <p:nvPr/>
        </p:nvSpPr>
        <p:spPr bwMode="auto">
          <a:xfrm>
            <a:off x="4514997" y="2045696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任意多边形 154">
            <a:extLst>
              <a:ext uri="{FF2B5EF4-FFF2-40B4-BE49-F238E27FC236}">
                <a16:creationId xmlns:a16="http://schemas.microsoft.com/office/drawing/2014/main" id="{8A2E3AA3-290C-4B8B-8A01-3A15CF092553}"/>
              </a:ext>
            </a:extLst>
          </p:cNvPr>
          <p:cNvSpPr/>
          <p:nvPr/>
        </p:nvSpPr>
        <p:spPr bwMode="auto">
          <a:xfrm>
            <a:off x="6115708" y="2039567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任意多边形 156">
            <a:extLst>
              <a:ext uri="{FF2B5EF4-FFF2-40B4-BE49-F238E27FC236}">
                <a16:creationId xmlns:a16="http://schemas.microsoft.com/office/drawing/2014/main" id="{D88B2C6F-7223-4C65-A313-BCBB3492DD1E}"/>
              </a:ext>
            </a:extLst>
          </p:cNvPr>
          <p:cNvSpPr/>
          <p:nvPr/>
        </p:nvSpPr>
        <p:spPr bwMode="auto">
          <a:xfrm>
            <a:off x="6734766" y="3205340"/>
            <a:ext cx="978243" cy="1876704"/>
          </a:xfrm>
          <a:custGeom>
            <a:avLst/>
            <a:gdLst>
              <a:gd name="connsiteX0" fmla="*/ 1127214 w 1127214"/>
              <a:gd name="connsiteY0" fmla="*/ 0 h 2162497"/>
              <a:gd name="connsiteX1" fmla="*/ 424859 w 1127214"/>
              <a:gd name="connsiteY1" fmla="*/ 2162497 h 2162497"/>
              <a:gd name="connsiteX2" fmla="*/ 0 w 1127214"/>
              <a:gd name="connsiteY2" fmla="*/ 1595671 h 2162497"/>
              <a:gd name="connsiteX3" fmla="*/ 438156 w 1127214"/>
              <a:gd name="connsiteY3" fmla="*/ 245290 h 2162497"/>
              <a:gd name="connsiteX4" fmla="*/ 436181 w 1127214"/>
              <a:gd name="connsiteY4" fmla="*/ 243853 h 21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214" h="2162497">
                <a:moveTo>
                  <a:pt x="1127214" y="0"/>
                </a:moveTo>
                <a:lnTo>
                  <a:pt x="424859" y="2162497"/>
                </a:lnTo>
                <a:lnTo>
                  <a:pt x="0" y="1595671"/>
                </a:lnTo>
                <a:lnTo>
                  <a:pt x="438156" y="245290"/>
                </a:lnTo>
                <a:lnTo>
                  <a:pt x="436181" y="2438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rgbClr val="323122"/>
                  </a:gs>
                  <a:gs pos="0">
                    <a:srgbClr val="826E4E"/>
                  </a:gs>
                </a:gsLst>
                <a:path path="circle">
                  <a:fillToRect l="50000" t="50000" r="50000" b="5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8CC2E4-3DF0-4BE6-9597-D9D78E744C65}"/>
              </a:ext>
            </a:extLst>
          </p:cNvPr>
          <p:cNvSpPr txBox="1"/>
          <p:nvPr/>
        </p:nvSpPr>
        <p:spPr>
          <a:xfrm>
            <a:off x="3147309" y="2283168"/>
            <a:ext cx="280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80000"/>
                  </a:schemeClr>
                </a:solidFill>
                <a:ea typeface="微软雅黑" panose="020B0503020204020204" pitchFamily="34" charset="-122"/>
              </a:rPr>
              <a:t>08 </a:t>
            </a:r>
            <a:r>
              <a:rPr lang="zh-CN" altLang="en-US" sz="3200" b="1" dirty="0">
                <a:solidFill>
                  <a:schemeClr val="bg1">
                    <a:alpha val="80000"/>
                  </a:schemeClr>
                </a:solidFill>
                <a:ea typeface="微软雅黑" panose="020B0503020204020204" pitchFamily="34" charset="-122"/>
              </a:rPr>
              <a:t>成世静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02E730-1C34-4E44-BCD7-E21581248F67}"/>
              </a:ext>
            </a:extLst>
          </p:cNvPr>
          <p:cNvSpPr txBox="1"/>
          <p:nvPr/>
        </p:nvSpPr>
        <p:spPr>
          <a:xfrm>
            <a:off x="4712507" y="1093254"/>
            <a:ext cx="3659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65000"/>
                  </a:schemeClr>
                </a:solidFill>
                <a:ea typeface="微软雅黑" panose="020B0503020204020204" pitchFamily="34" charset="-122"/>
              </a:rPr>
              <a:t>26  </a:t>
            </a:r>
            <a:r>
              <a:rPr lang="zh-CN" altLang="en-US" sz="3200" b="1" dirty="0">
                <a:solidFill>
                  <a:schemeClr val="bg1">
                    <a:alpha val="65000"/>
                  </a:schemeClr>
                </a:solidFill>
                <a:ea typeface="微软雅黑" panose="020B0503020204020204" pitchFamily="34" charset="-122"/>
              </a:rPr>
              <a:t>李光洪（</a:t>
            </a:r>
            <a:r>
              <a:rPr lang="zh-CN" altLang="en-US" sz="2400" b="1" dirty="0">
                <a:solidFill>
                  <a:schemeClr val="bg1">
                    <a:alpha val="65000"/>
                  </a:schemeClr>
                </a:solidFill>
                <a:ea typeface="微软雅黑" panose="020B0503020204020204" pitchFamily="34" charset="-122"/>
              </a:rPr>
              <a:t>组长</a:t>
            </a:r>
            <a:r>
              <a:rPr lang="zh-CN" altLang="en-US" sz="3200" b="1" dirty="0">
                <a:solidFill>
                  <a:schemeClr val="bg1">
                    <a:alpha val="65000"/>
                  </a:schemeClr>
                </a:solidFill>
                <a:ea typeface="微软雅黑" panose="020B0503020204020204" pitchFamily="34" charset="-122"/>
              </a:rPr>
              <a:t>）</a:t>
            </a:r>
            <a:r>
              <a:rPr lang="en-US" altLang="zh-CN" sz="4400" b="1" dirty="0">
                <a:solidFill>
                  <a:schemeClr val="bg1">
                    <a:alpha val="65000"/>
                  </a:schemeClr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436D0F-8398-4CCF-BCA7-352593FF9636}"/>
              </a:ext>
            </a:extLst>
          </p:cNvPr>
          <p:cNvSpPr txBox="1"/>
          <p:nvPr/>
        </p:nvSpPr>
        <p:spPr>
          <a:xfrm>
            <a:off x="7154563" y="2279307"/>
            <a:ext cx="229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09 </a:t>
            </a:r>
            <a:r>
              <a:rPr lang="zh-CN" altLang="en-US" sz="32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方嘉耀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8E96E6-AE09-4E96-B9C4-86D91D942C5B}"/>
              </a:ext>
            </a:extLst>
          </p:cNvPr>
          <p:cNvGrpSpPr/>
          <p:nvPr/>
        </p:nvGrpSpPr>
        <p:grpSpPr>
          <a:xfrm>
            <a:off x="1619587" y="4581230"/>
            <a:ext cx="2603929" cy="719940"/>
            <a:chOff x="1590377" y="4934994"/>
            <a:chExt cx="2603929" cy="71994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E150836-5D06-4A8E-955E-AE41B2498403}"/>
                </a:ext>
              </a:extLst>
            </p:cNvPr>
            <p:cNvSpPr/>
            <p:nvPr/>
          </p:nvSpPr>
          <p:spPr>
            <a:xfrm>
              <a:off x="1590377" y="4934994"/>
              <a:ext cx="2603929" cy="452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8EC34F-2693-479F-B788-2E04CECCCEF6}"/>
                </a:ext>
              </a:extLst>
            </p:cNvPr>
            <p:cNvSpPr/>
            <p:nvPr/>
          </p:nvSpPr>
          <p:spPr>
            <a:xfrm>
              <a:off x="1689346" y="5309840"/>
              <a:ext cx="2504960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797926AE-B08F-4FA0-96D5-9AB946EAC2CA}"/>
              </a:ext>
            </a:extLst>
          </p:cNvPr>
          <p:cNvSpPr/>
          <p:nvPr/>
        </p:nvSpPr>
        <p:spPr>
          <a:xfrm>
            <a:off x="5926233" y="253074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9F53B37-04E2-411A-83A1-5B32A31802D9}"/>
              </a:ext>
            </a:extLst>
          </p:cNvPr>
          <p:cNvSpPr/>
          <p:nvPr/>
        </p:nvSpPr>
        <p:spPr>
          <a:xfrm>
            <a:off x="5267928" y="440713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5395AE3-94B4-44A1-85DB-632CCA07031C}"/>
              </a:ext>
            </a:extLst>
          </p:cNvPr>
          <p:cNvSpPr/>
          <p:nvPr/>
        </p:nvSpPr>
        <p:spPr>
          <a:xfrm>
            <a:off x="4973175" y="315205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ED78B8F-DB66-49FB-AC09-FABFFD088038}"/>
              </a:ext>
            </a:extLst>
          </p:cNvPr>
          <p:cNvSpPr/>
          <p:nvPr/>
        </p:nvSpPr>
        <p:spPr>
          <a:xfrm>
            <a:off x="6571684" y="43992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50C3B67-DBBC-4662-9DF3-D8BA1CD97CA2}"/>
              </a:ext>
            </a:extLst>
          </p:cNvPr>
          <p:cNvSpPr/>
          <p:nvPr/>
        </p:nvSpPr>
        <p:spPr>
          <a:xfrm>
            <a:off x="6912841" y="325937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90CA0CD-1DC5-4079-9C34-40895BE55B0E}"/>
              </a:ext>
            </a:extLst>
          </p:cNvPr>
          <p:cNvCxnSpPr>
            <a:stCxn id="15" idx="4"/>
            <a:endCxn id="16" idx="7"/>
          </p:cNvCxnSpPr>
          <p:nvPr/>
        </p:nvCxnSpPr>
        <p:spPr>
          <a:xfrm flipH="1">
            <a:off x="5575373" y="2890747"/>
            <a:ext cx="531495" cy="15690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96CDDBA-0C11-4173-858D-B0C894D25781}"/>
              </a:ext>
            </a:extLst>
          </p:cNvPr>
          <p:cNvCxnSpPr>
            <a:stCxn id="15" idx="4"/>
            <a:endCxn id="18" idx="1"/>
          </p:cNvCxnSpPr>
          <p:nvPr/>
        </p:nvCxnSpPr>
        <p:spPr>
          <a:xfrm>
            <a:off x="6106868" y="2890747"/>
            <a:ext cx="517525" cy="15614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6BD62E0-E119-449B-BB9D-735D7250249E}"/>
              </a:ext>
            </a:extLst>
          </p:cNvPr>
          <p:cNvCxnSpPr>
            <a:stCxn id="17" idx="5"/>
            <a:endCxn id="18" idx="1"/>
          </p:cNvCxnSpPr>
          <p:nvPr/>
        </p:nvCxnSpPr>
        <p:spPr>
          <a:xfrm>
            <a:off x="5280454" y="3459335"/>
            <a:ext cx="1343660" cy="992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790F5A1-191D-4F8E-A834-69C3AE3E5749}"/>
              </a:ext>
            </a:extLst>
          </p:cNvPr>
          <p:cNvCxnSpPr>
            <a:stCxn id="17" idx="5"/>
            <a:endCxn id="19" idx="2"/>
          </p:cNvCxnSpPr>
          <p:nvPr/>
        </p:nvCxnSpPr>
        <p:spPr>
          <a:xfrm flipV="1">
            <a:off x="5280454" y="3439650"/>
            <a:ext cx="1631950" cy="196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46FFB83-B46C-46FA-9A04-9C10D854832B}"/>
              </a:ext>
            </a:extLst>
          </p:cNvPr>
          <p:cNvCxnSpPr>
            <a:stCxn id="16" idx="7"/>
            <a:endCxn id="19" idx="2"/>
          </p:cNvCxnSpPr>
          <p:nvPr/>
        </p:nvCxnSpPr>
        <p:spPr>
          <a:xfrm flipV="1">
            <a:off x="5575207" y="3440042"/>
            <a:ext cx="1337310" cy="10198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E04885F-1661-4D09-B3FD-C0FD0BAA0384}"/>
              </a:ext>
            </a:extLst>
          </p:cNvPr>
          <p:cNvSpPr txBox="1"/>
          <p:nvPr/>
        </p:nvSpPr>
        <p:spPr>
          <a:xfrm>
            <a:off x="2609592" y="3878856"/>
            <a:ext cx="229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22 </a:t>
            </a:r>
            <a:r>
              <a:rPr lang="zh-CN" altLang="en-US" sz="32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劳汉文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58A015-E234-4DFC-BAE5-69B651ED4392}"/>
              </a:ext>
            </a:extLst>
          </p:cNvPr>
          <p:cNvSpPr txBox="1"/>
          <p:nvPr/>
        </p:nvSpPr>
        <p:spPr>
          <a:xfrm>
            <a:off x="8013584" y="3866005"/>
            <a:ext cx="229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43 </a:t>
            </a:r>
            <a:r>
              <a:rPr lang="zh-CN" altLang="en-US" sz="32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吴彤林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55D0672-07AB-4BE7-91EE-231B57049BC2}"/>
              </a:ext>
            </a:extLst>
          </p:cNvPr>
          <p:cNvSpPr txBox="1"/>
          <p:nvPr/>
        </p:nvSpPr>
        <p:spPr>
          <a:xfrm>
            <a:off x="5267928" y="5301170"/>
            <a:ext cx="229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10 </a:t>
            </a:r>
            <a:r>
              <a:rPr lang="zh-CN" altLang="en-US" sz="32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丰浩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E815C4-BA1D-45DF-B4CB-28CCCA52B454}"/>
              </a:ext>
            </a:extLst>
          </p:cNvPr>
          <p:cNvSpPr/>
          <p:nvPr/>
        </p:nvSpPr>
        <p:spPr>
          <a:xfrm>
            <a:off x="330480" y="212915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第一小组成员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5CE8555-CB3A-40AA-A9FE-5D0760484669}"/>
              </a:ext>
            </a:extLst>
          </p:cNvPr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F05FF32-8367-4E40-9F6B-8CF922CE7B64}"/>
              </a:ext>
            </a:extLst>
          </p:cNvPr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31" name="任意多边形 134">
              <a:extLst>
                <a:ext uri="{FF2B5EF4-FFF2-40B4-BE49-F238E27FC236}">
                  <a16:creationId xmlns:a16="http://schemas.microsoft.com/office/drawing/2014/main" id="{9BC630E8-2DBD-4D86-8346-01529B520A5F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46D434AC-4678-4EC8-9865-2B8CC2692FDA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2920BE2D-3FE0-4137-BA70-44E6075B45C7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2FC66F10-27E5-4E59-B93C-2551E06F7A41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F2D08AAA-1B95-4D2D-8EE6-2DDB976BD7F7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003E1903-9CB8-48A2-8D48-7BCBFE22F6CC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528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330480" y="212915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小组分工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4" name="任意多边形 6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 12">
            <a:extLst>
              <a:ext uri="{FF2B5EF4-FFF2-40B4-BE49-F238E27FC236}">
                <a16:creationId xmlns:a16="http://schemas.microsoft.com/office/drawing/2014/main" id="{50526487-F151-4E3D-AAD6-A9A0C2F487CF}"/>
              </a:ext>
            </a:extLst>
          </p:cNvPr>
          <p:cNvGrpSpPr/>
          <p:nvPr/>
        </p:nvGrpSpPr>
        <p:grpSpPr>
          <a:xfrm>
            <a:off x="243506" y="935080"/>
            <a:ext cx="1800000" cy="4209676"/>
            <a:chOff x="1409837" y="1600200"/>
            <a:chExt cx="2188830" cy="4296525"/>
          </a:xfrm>
          <a:solidFill>
            <a:schemeClr val="accent1">
              <a:alpha val="30000"/>
            </a:schemeClr>
          </a:solidFill>
        </p:grpSpPr>
        <p:grpSp>
          <p:nvGrpSpPr>
            <p:cNvPr id="12" name="组 11">
              <a:extLst>
                <a:ext uri="{FF2B5EF4-FFF2-40B4-BE49-F238E27FC236}">
                  <a16:creationId xmlns:a16="http://schemas.microsoft.com/office/drawing/2014/main" id="{AD88A641-B2BE-4BF9-8344-39D7F92A6821}"/>
                </a:ext>
              </a:extLst>
            </p:cNvPr>
            <p:cNvGrpSpPr/>
            <p:nvPr/>
          </p:nvGrpSpPr>
          <p:grpSpPr>
            <a:xfrm>
              <a:off x="1409837" y="1600200"/>
              <a:ext cx="2188830" cy="4296525"/>
              <a:chOff x="1644650" y="1600200"/>
              <a:chExt cx="1955800" cy="4296525"/>
            </a:xfrm>
            <a:grpFill/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755485D8-6DC8-4C18-9F67-5E289E7F6BBD}"/>
                  </a:ext>
                </a:extLst>
              </p:cNvPr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上箭头标注 10">
                <a:extLst>
                  <a:ext uri="{FF2B5EF4-FFF2-40B4-BE49-F238E27FC236}">
                    <a16:creationId xmlns:a16="http://schemas.microsoft.com/office/drawing/2014/main" id="{864A7E58-BE07-49CE-9E05-09ED9D64D8A9}"/>
                  </a:ext>
                </a:extLst>
              </p:cNvPr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F43988C-AC7C-4047-893D-D071C67F2C76}"/>
                </a:ext>
              </a:extLst>
            </p:cNvPr>
            <p:cNvSpPr/>
            <p:nvPr/>
          </p:nvSpPr>
          <p:spPr>
            <a:xfrm>
              <a:off x="1606333" y="3853425"/>
              <a:ext cx="1826140" cy="1540463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好友模块、群组模块用例设计；好友模块、群组模块用例规约说明；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端地图模块界面编码及逻辑实现。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263B8C-559D-4273-881C-16CDDF1ADA3A}"/>
                </a:ext>
              </a:extLst>
            </p:cNvPr>
            <p:cNvSpPr/>
            <p:nvPr/>
          </p:nvSpPr>
          <p:spPr>
            <a:xfrm>
              <a:off x="2032862" y="2931525"/>
              <a:ext cx="973081" cy="34553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ea typeface="微软雅黑" panose="020B0503020204020204" charset="-122"/>
                </a:rPr>
                <a:t>劳汉文</a:t>
              </a:r>
              <a:endParaRPr lang="en-US" altLang="zh-CN" sz="1600" b="1" kern="0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2D28392-FBB7-4220-BEC7-DA16C5CBE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729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 13">
            <a:extLst>
              <a:ext uri="{FF2B5EF4-FFF2-40B4-BE49-F238E27FC236}">
                <a16:creationId xmlns:a16="http://schemas.microsoft.com/office/drawing/2014/main" id="{324D0C87-9736-4982-9DDB-7534D86035EB}"/>
              </a:ext>
            </a:extLst>
          </p:cNvPr>
          <p:cNvGrpSpPr/>
          <p:nvPr/>
        </p:nvGrpSpPr>
        <p:grpSpPr>
          <a:xfrm>
            <a:off x="2183872" y="964318"/>
            <a:ext cx="1800000" cy="5817397"/>
            <a:chOff x="3894312" y="1600200"/>
            <a:chExt cx="2188830" cy="4296525"/>
          </a:xfrm>
          <a:solidFill>
            <a:schemeClr val="bg1">
              <a:alpha val="30000"/>
            </a:schemeClr>
          </a:solidFill>
        </p:grpSpPr>
        <p:grpSp>
          <p:nvGrpSpPr>
            <p:cNvPr id="19" name="组 43">
              <a:extLst>
                <a:ext uri="{FF2B5EF4-FFF2-40B4-BE49-F238E27FC236}">
                  <a16:creationId xmlns:a16="http://schemas.microsoft.com/office/drawing/2014/main" id="{B717E2B5-FF4F-4AFE-BC4A-546EB97DCFBF}"/>
                </a:ext>
              </a:extLst>
            </p:cNvPr>
            <p:cNvGrpSpPr/>
            <p:nvPr/>
          </p:nvGrpSpPr>
          <p:grpSpPr>
            <a:xfrm>
              <a:off x="3894312" y="1600200"/>
              <a:ext cx="2188830" cy="4296525"/>
              <a:chOff x="1644650" y="1600200"/>
              <a:chExt cx="1955800" cy="4296525"/>
            </a:xfrm>
            <a:grpFill/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F4A9CB2-725B-483D-8489-82C2C33AC0D1}"/>
                  </a:ext>
                </a:extLst>
              </p:cNvPr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上箭头标注 48">
                <a:extLst>
                  <a:ext uri="{FF2B5EF4-FFF2-40B4-BE49-F238E27FC236}">
                    <a16:creationId xmlns:a16="http://schemas.microsoft.com/office/drawing/2014/main" id="{EBAF15DA-2451-4544-AFE9-0D29D757C3CE}"/>
                  </a:ext>
                </a:extLst>
              </p:cNvPr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C69380A-9484-4DF3-8DAC-88EFBAB9F779}"/>
                </a:ext>
              </a:extLst>
            </p:cNvPr>
            <p:cNvSpPr/>
            <p:nvPr/>
          </p:nvSpPr>
          <p:spPr>
            <a:xfrm>
              <a:off x="4090812" y="3258546"/>
              <a:ext cx="1826140" cy="2533167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地理位置模块用例设计；地理位置模块用例规约说明；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UI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设计；软件项目架构设计；后台服务器端实现；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web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管理员端界面编码及逻辑实现；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Api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接口设计及文档撰写；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defTabSz="608965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端地图路线记录功能实现；基于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socket/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websocket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的实时聊天功能实现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537376-687C-480D-9C8C-D35A5718F5EC}"/>
                </a:ext>
              </a:extLst>
            </p:cNvPr>
            <p:cNvSpPr/>
            <p:nvPr/>
          </p:nvSpPr>
          <p:spPr>
            <a:xfrm>
              <a:off x="4598510" y="2902083"/>
              <a:ext cx="973080" cy="26939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ea typeface="微软雅黑" panose="020B0503020204020204" charset="-122"/>
                </a:rPr>
                <a:t>李光洪</a:t>
              </a: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177B330-8C8D-48FF-9537-5DB85412C5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6204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 12">
            <a:extLst>
              <a:ext uri="{FF2B5EF4-FFF2-40B4-BE49-F238E27FC236}">
                <a16:creationId xmlns:a16="http://schemas.microsoft.com/office/drawing/2014/main" id="{9C916785-0750-4644-B6F0-191CB1C120BD}"/>
              </a:ext>
            </a:extLst>
          </p:cNvPr>
          <p:cNvGrpSpPr/>
          <p:nvPr/>
        </p:nvGrpSpPr>
        <p:grpSpPr>
          <a:xfrm>
            <a:off x="4260662" y="935079"/>
            <a:ext cx="1800000" cy="4296525"/>
            <a:chOff x="1409837" y="1600200"/>
            <a:chExt cx="2188830" cy="4296525"/>
          </a:xfrm>
          <a:solidFill>
            <a:schemeClr val="accent1">
              <a:alpha val="30000"/>
            </a:schemeClr>
          </a:solidFill>
        </p:grpSpPr>
        <p:grpSp>
          <p:nvGrpSpPr>
            <p:cNvPr id="54" name="组 11">
              <a:extLst>
                <a:ext uri="{FF2B5EF4-FFF2-40B4-BE49-F238E27FC236}">
                  <a16:creationId xmlns:a16="http://schemas.microsoft.com/office/drawing/2014/main" id="{65F8610C-1A0F-41C0-B980-22922818A64D}"/>
                </a:ext>
              </a:extLst>
            </p:cNvPr>
            <p:cNvGrpSpPr/>
            <p:nvPr/>
          </p:nvGrpSpPr>
          <p:grpSpPr>
            <a:xfrm>
              <a:off x="1409837" y="1600200"/>
              <a:ext cx="2188830" cy="4296525"/>
              <a:chOff x="1644650" y="1600200"/>
              <a:chExt cx="1955800" cy="4296525"/>
            </a:xfrm>
            <a:grpFill/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E55DFE10-98D1-4C28-BC9D-1B3D6A0170FE}"/>
                  </a:ext>
                </a:extLst>
              </p:cNvPr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上箭头标注 10">
                <a:extLst>
                  <a:ext uri="{FF2B5EF4-FFF2-40B4-BE49-F238E27FC236}">
                    <a16:creationId xmlns:a16="http://schemas.microsoft.com/office/drawing/2014/main" id="{7A8AE5CF-0850-4D1E-82E3-2647FF08DFD9}"/>
                  </a:ext>
                </a:extLst>
              </p:cNvPr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99F74B8-FBDA-4616-8A10-8694F7DB6833}"/>
                </a:ext>
              </a:extLst>
            </p:cNvPr>
            <p:cNvSpPr/>
            <p:nvPr/>
          </p:nvSpPr>
          <p:spPr>
            <a:xfrm>
              <a:off x="1591180" y="3897095"/>
              <a:ext cx="1826140" cy="1749390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好友分组模块用例设计 ；好友分组模块用例规约说明 ；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端好友模块、好友分组模块、群组模块界面编码及逻辑实现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48C7AEF-86F4-4B9C-81DE-E2363D186D2A}"/>
                </a:ext>
              </a:extLst>
            </p:cNvPr>
            <p:cNvSpPr/>
            <p:nvPr/>
          </p:nvSpPr>
          <p:spPr>
            <a:xfrm>
              <a:off x="1944126" y="2894567"/>
              <a:ext cx="1184061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ea typeface="微软雅黑" panose="020B0503020204020204" charset="-122"/>
                </a:rPr>
                <a:t>成世静</a:t>
              </a:r>
              <a:endParaRPr lang="en-US" altLang="zh-CN" sz="1600" b="1" kern="0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38D975-D605-4C0D-A774-F4EF5E82E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729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 13">
            <a:extLst>
              <a:ext uri="{FF2B5EF4-FFF2-40B4-BE49-F238E27FC236}">
                <a16:creationId xmlns:a16="http://schemas.microsoft.com/office/drawing/2014/main" id="{3083E141-DACC-440B-8A05-1D89253DA49D}"/>
              </a:ext>
            </a:extLst>
          </p:cNvPr>
          <p:cNvGrpSpPr/>
          <p:nvPr/>
        </p:nvGrpSpPr>
        <p:grpSpPr>
          <a:xfrm>
            <a:off x="6209792" y="935080"/>
            <a:ext cx="1800000" cy="5399604"/>
            <a:chOff x="3894312" y="1600200"/>
            <a:chExt cx="2188830" cy="4296525"/>
          </a:xfrm>
          <a:solidFill>
            <a:schemeClr val="bg1">
              <a:alpha val="30000"/>
            </a:schemeClr>
          </a:solidFill>
        </p:grpSpPr>
        <p:grpSp>
          <p:nvGrpSpPr>
            <p:cNvPr id="70" name="组 43">
              <a:extLst>
                <a:ext uri="{FF2B5EF4-FFF2-40B4-BE49-F238E27FC236}">
                  <a16:creationId xmlns:a16="http://schemas.microsoft.com/office/drawing/2014/main" id="{9AFF144D-296A-49D3-87FF-6055DD3AE9ED}"/>
                </a:ext>
              </a:extLst>
            </p:cNvPr>
            <p:cNvGrpSpPr/>
            <p:nvPr/>
          </p:nvGrpSpPr>
          <p:grpSpPr>
            <a:xfrm>
              <a:off x="3894312" y="1600200"/>
              <a:ext cx="2188830" cy="4296525"/>
              <a:chOff x="1644650" y="1600200"/>
              <a:chExt cx="1955800" cy="4296525"/>
            </a:xfrm>
            <a:grpFill/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0A66AA7B-6008-4AD9-92E0-CC841C1A5083}"/>
                  </a:ext>
                </a:extLst>
              </p:cNvPr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上箭头标注 48">
                <a:extLst>
                  <a:ext uri="{FF2B5EF4-FFF2-40B4-BE49-F238E27FC236}">
                    <a16:creationId xmlns:a16="http://schemas.microsoft.com/office/drawing/2014/main" id="{CDD65A32-1C1C-4150-88D3-8906294C8B73}"/>
                  </a:ext>
                </a:extLst>
              </p:cNvPr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17EABB6-A970-47ED-928D-7D6D837F1575}"/>
                </a:ext>
              </a:extLst>
            </p:cNvPr>
            <p:cNvSpPr/>
            <p:nvPr/>
          </p:nvSpPr>
          <p:spPr>
            <a:xfrm>
              <a:off x="4100095" y="3854700"/>
              <a:ext cx="1826140" cy="1392009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动态模块用例设计； 动态模块用例规约说明；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UI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设计图标风格设计及选择；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端动态模块界面编码及逻辑实现；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端单元测</a:t>
              </a:r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B591AD20-0309-4DE5-B67A-8E5A861A14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6204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 12">
            <a:extLst>
              <a:ext uri="{FF2B5EF4-FFF2-40B4-BE49-F238E27FC236}">
                <a16:creationId xmlns:a16="http://schemas.microsoft.com/office/drawing/2014/main" id="{3F7D1047-15F3-49FA-922D-AFF5432FAAEA}"/>
              </a:ext>
            </a:extLst>
          </p:cNvPr>
          <p:cNvGrpSpPr/>
          <p:nvPr/>
        </p:nvGrpSpPr>
        <p:grpSpPr>
          <a:xfrm>
            <a:off x="8245467" y="935079"/>
            <a:ext cx="1800000" cy="4296525"/>
            <a:chOff x="1409837" y="1600200"/>
            <a:chExt cx="2188830" cy="4296525"/>
          </a:xfrm>
          <a:solidFill>
            <a:schemeClr val="accent1">
              <a:alpha val="30000"/>
            </a:schemeClr>
          </a:solidFill>
        </p:grpSpPr>
        <p:grpSp>
          <p:nvGrpSpPr>
            <p:cNvPr id="77" name="组 11">
              <a:extLst>
                <a:ext uri="{FF2B5EF4-FFF2-40B4-BE49-F238E27FC236}">
                  <a16:creationId xmlns:a16="http://schemas.microsoft.com/office/drawing/2014/main" id="{ECD770D4-DDA0-455F-9230-B36BF0FC0BF3}"/>
                </a:ext>
              </a:extLst>
            </p:cNvPr>
            <p:cNvGrpSpPr/>
            <p:nvPr/>
          </p:nvGrpSpPr>
          <p:grpSpPr>
            <a:xfrm>
              <a:off x="1409837" y="1600200"/>
              <a:ext cx="2188830" cy="4296525"/>
              <a:chOff x="1644650" y="1600200"/>
              <a:chExt cx="1955800" cy="4296525"/>
            </a:xfrm>
            <a:grpFill/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2E9349F4-F1BF-4093-BEF5-80A9EE790219}"/>
                  </a:ext>
                </a:extLst>
              </p:cNvPr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上箭头标注 10">
                <a:extLst>
                  <a:ext uri="{FF2B5EF4-FFF2-40B4-BE49-F238E27FC236}">
                    <a16:creationId xmlns:a16="http://schemas.microsoft.com/office/drawing/2014/main" id="{3B564709-504D-4B97-9897-418E7FFBA1BE}"/>
                  </a:ext>
                </a:extLst>
              </p:cNvPr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4260EBD-F156-443C-BA54-92A808001D22}"/>
                </a:ext>
              </a:extLst>
            </p:cNvPr>
            <p:cNvSpPr/>
            <p:nvPr/>
          </p:nvSpPr>
          <p:spPr>
            <a:xfrm>
              <a:off x="1603401" y="3874049"/>
              <a:ext cx="1826140" cy="1749390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数据库设计及文档撰写 ；管理员模块用例设计； 管理员模块用例规约说明；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端个人管理模块界面编码及逻辑实现</a:t>
              </a:r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BFFB76B0-C610-4E12-A08D-E21F9D344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729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 13">
            <a:extLst>
              <a:ext uri="{FF2B5EF4-FFF2-40B4-BE49-F238E27FC236}">
                <a16:creationId xmlns:a16="http://schemas.microsoft.com/office/drawing/2014/main" id="{0EA2D3E6-9CEC-4ECF-A090-E202908D38D2}"/>
              </a:ext>
            </a:extLst>
          </p:cNvPr>
          <p:cNvGrpSpPr/>
          <p:nvPr/>
        </p:nvGrpSpPr>
        <p:grpSpPr>
          <a:xfrm>
            <a:off x="10194597" y="935080"/>
            <a:ext cx="1800000" cy="5399604"/>
            <a:chOff x="3894312" y="1600200"/>
            <a:chExt cx="2188830" cy="4296525"/>
          </a:xfrm>
          <a:solidFill>
            <a:schemeClr val="bg1">
              <a:alpha val="30000"/>
            </a:schemeClr>
          </a:solidFill>
        </p:grpSpPr>
        <p:grpSp>
          <p:nvGrpSpPr>
            <p:cNvPr id="84" name="组 43">
              <a:extLst>
                <a:ext uri="{FF2B5EF4-FFF2-40B4-BE49-F238E27FC236}">
                  <a16:creationId xmlns:a16="http://schemas.microsoft.com/office/drawing/2014/main" id="{07F1202D-2910-4BC5-99C5-0857005C0DC8}"/>
                </a:ext>
              </a:extLst>
            </p:cNvPr>
            <p:cNvGrpSpPr/>
            <p:nvPr/>
          </p:nvGrpSpPr>
          <p:grpSpPr>
            <a:xfrm>
              <a:off x="3894312" y="1600200"/>
              <a:ext cx="2188830" cy="4296525"/>
              <a:chOff x="1644650" y="1600200"/>
              <a:chExt cx="1955800" cy="4296525"/>
            </a:xfrm>
            <a:grpFill/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3C3B985-0839-45E5-BB76-EDBD4B56E30D}"/>
                  </a:ext>
                </a:extLst>
              </p:cNvPr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上箭头标注 48">
                <a:extLst>
                  <a:ext uri="{FF2B5EF4-FFF2-40B4-BE49-F238E27FC236}">
                    <a16:creationId xmlns:a16="http://schemas.microsoft.com/office/drawing/2014/main" id="{B1A65E29-07BB-498B-A206-FC76FFAE349F}"/>
                  </a:ext>
                </a:extLst>
              </p:cNvPr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3FD3CEC-B032-448B-AF6F-48E1240940AD}"/>
                </a:ext>
              </a:extLst>
            </p:cNvPr>
            <p:cNvSpPr/>
            <p:nvPr/>
          </p:nvSpPr>
          <p:spPr>
            <a:xfrm>
              <a:off x="4108329" y="3870899"/>
              <a:ext cx="1826140" cy="1392009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个人管理模块用例设计； 个人管理模块用例规约说明；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端搜索模块界面编码及逻辑实现；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web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端单元测试</a:t>
              </a: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7135D94C-6DF9-4E87-9F9B-094EC7C63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6204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7682DA64-C3AA-4A7C-80D5-4601376B32B4}"/>
              </a:ext>
            </a:extLst>
          </p:cNvPr>
          <p:cNvSpPr/>
          <p:nvPr/>
        </p:nvSpPr>
        <p:spPr>
          <a:xfrm>
            <a:off x="6712157" y="2592869"/>
            <a:ext cx="800219" cy="33855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>
            <a:spAutoFit/>
          </a:bodyPr>
          <a:lstStyle/>
          <a:p>
            <a:pPr algn="ctr" defTabSz="1218565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charset="-122"/>
              </a:rPr>
              <a:t>方嘉耀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4E13787-D537-45AB-B75B-072B7019FE58}"/>
              </a:ext>
            </a:extLst>
          </p:cNvPr>
          <p:cNvSpPr/>
          <p:nvPr/>
        </p:nvSpPr>
        <p:spPr>
          <a:xfrm>
            <a:off x="8665940" y="2229446"/>
            <a:ext cx="973721" cy="33855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txBody>
          <a:bodyPr wrap="square">
            <a:spAutoFit/>
          </a:bodyPr>
          <a:lstStyle/>
          <a:p>
            <a:pPr algn="ctr" defTabSz="1218565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charset="-122"/>
              </a:rPr>
              <a:t>吴彤林</a:t>
            </a:r>
            <a:endParaRPr lang="en-US" altLang="zh-CN" sz="1600" b="1" kern="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5EA7884-93C3-46CF-8DF1-C2FFA4AF6370}"/>
              </a:ext>
            </a:extLst>
          </p:cNvPr>
          <p:cNvSpPr/>
          <p:nvPr/>
        </p:nvSpPr>
        <p:spPr>
          <a:xfrm>
            <a:off x="10721356" y="2583364"/>
            <a:ext cx="800219" cy="33855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>
            <a:spAutoFit/>
          </a:bodyPr>
          <a:lstStyle/>
          <a:p>
            <a:pPr algn="ctr" defTabSz="1218565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charset="-122"/>
              </a:rPr>
              <a:t>丰浩</a:t>
            </a:r>
          </a:p>
        </p:txBody>
      </p:sp>
    </p:spTree>
    <p:extLst>
      <p:ext uri="{BB962C8B-B14F-4D97-AF65-F5344CB8AC3E}">
        <p14:creationId xmlns:p14="http://schemas.microsoft.com/office/powerpoint/2010/main" val="19387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139125" y="2419759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02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5016740" y="2789121"/>
            <a:ext cx="3688606" cy="584775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algn="dist"/>
            <a:r>
              <a:rPr lang="zh-CN" altLang="en-US" sz="3200" dirty="0">
                <a:gradFill>
                  <a:gsLst>
                    <a:gs pos="0">
                      <a:prstClr val="white"/>
                    </a:gs>
                    <a:gs pos="100000">
                      <a:srgbClr val="2A9995"/>
                    </a:gs>
                  </a:gsLst>
                  <a:lin ang="5400000" scaled="1"/>
                </a:gradFill>
              </a:rPr>
              <a:t>功能介绍</a:t>
            </a:r>
          </a:p>
        </p:txBody>
      </p:sp>
      <p:cxnSp>
        <p:nvCxnSpPr>
          <p:cNvPr id="63" name="Straight Connector 4"/>
          <p:cNvCxnSpPr/>
          <p:nvPr/>
        </p:nvCxnSpPr>
        <p:spPr>
          <a:xfrm>
            <a:off x="5092940" y="345792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0" y="860431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 flipH="1">
            <a:off x="0" y="509677"/>
            <a:ext cx="5724000" cy="78378"/>
            <a:chOff x="6911145" y="6507480"/>
            <a:chExt cx="4984946" cy="78378"/>
          </a:xfrm>
        </p:grpSpPr>
        <p:sp>
          <p:nvSpPr>
            <p:cNvPr id="71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66633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330480" y="212915"/>
            <a:ext cx="28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 系统拓扑结构图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64" name="任意多边形 6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平行四边形 6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平行四边形 6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B6B43F0-8F3B-4AE2-AA47-96C1560D2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95" y="1258099"/>
            <a:ext cx="10017329" cy="5025113"/>
          </a:xfrm>
          <a:prstGeom prst="rect">
            <a:avLst/>
          </a:prstGeom>
          <a:effectLst>
            <a:glow rad="12700">
              <a:schemeClr val="accent1">
                <a:lumMod val="60000"/>
                <a:lumOff val="40000"/>
                <a:alpha val="99000"/>
              </a:schemeClr>
            </a:glo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15779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330480" y="212915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prstClr val="white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思维导图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71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51C71D8-2103-4323-BFEC-7063618D9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1" y="935078"/>
            <a:ext cx="10235539" cy="5865503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3583298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105">
            <a:extLst>
              <a:ext uri="{FF2B5EF4-FFF2-40B4-BE49-F238E27FC236}">
                <a16:creationId xmlns:a16="http://schemas.microsoft.com/office/drawing/2014/main" id="{42E01053-B71B-4175-8745-CED2F660A5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76" y="1158813"/>
            <a:ext cx="2025000" cy="3600000"/>
          </a:xfrm>
          <a:prstGeom prst="rect">
            <a:avLst/>
          </a:prstGeom>
          <a:effectLst>
            <a:glow rad="127000">
              <a:schemeClr val="tx2">
                <a:lumMod val="75000"/>
                <a:alpha val="83000"/>
              </a:schemeClr>
            </a:glow>
          </a:effectLst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D12E0E14-B098-4AAC-A4A8-B33D424B0A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69" y="3103981"/>
            <a:ext cx="2025000" cy="3600000"/>
          </a:xfrm>
          <a:prstGeom prst="rect">
            <a:avLst/>
          </a:prstGeom>
          <a:effectLst>
            <a:glow rad="127000">
              <a:schemeClr val="accent1">
                <a:lumMod val="75000"/>
                <a:alpha val="83000"/>
              </a:schemeClr>
            </a:glow>
          </a:effectLst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A9460DE4-C2A0-4179-BB63-47CF7C8285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282" y="1158813"/>
            <a:ext cx="2025000" cy="3600000"/>
          </a:xfrm>
          <a:prstGeom prst="rect">
            <a:avLst/>
          </a:prstGeom>
          <a:effectLst>
            <a:glow rad="127000">
              <a:schemeClr val="tx2">
                <a:lumMod val="75000"/>
                <a:alpha val="83000"/>
              </a:schemeClr>
            </a:glow>
          </a:effectLst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E5C6C645-3AFB-4F6D-B014-3F548F198A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359" y="3103981"/>
            <a:ext cx="2025000" cy="3600000"/>
          </a:xfrm>
          <a:prstGeom prst="rect">
            <a:avLst/>
          </a:prstGeom>
          <a:effectLst>
            <a:glow rad="127000">
              <a:schemeClr val="accent1">
                <a:alpha val="85000"/>
              </a:schemeClr>
            </a:glo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76492EE-71F0-459E-9E37-D655671B2950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373" y="1158813"/>
            <a:ext cx="2026800" cy="3600000"/>
          </a:xfrm>
          <a:prstGeom prst="rect">
            <a:avLst/>
          </a:prstGeom>
          <a:effectLst>
            <a:glow rad="76200">
              <a:schemeClr val="accent1">
                <a:lumMod val="60000"/>
                <a:lumOff val="40000"/>
              </a:schemeClr>
            </a:glow>
          </a:effectLst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7C69C2F4-8F13-4AE8-8983-FF179D96931C}"/>
              </a:ext>
            </a:extLst>
          </p:cNvPr>
          <p:cNvSpPr/>
          <p:nvPr/>
        </p:nvSpPr>
        <p:spPr>
          <a:xfrm>
            <a:off x="330480" y="212915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五大页面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D2D8D5E8-093A-48F1-9EBB-CBEFD46A75BE}"/>
              </a:ext>
            </a:extLst>
          </p:cNvPr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AF84B49-7406-469C-93BC-7BFC7888DAF0}"/>
              </a:ext>
            </a:extLst>
          </p:cNvPr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56" name="任意多边形 134">
              <a:extLst>
                <a:ext uri="{FF2B5EF4-FFF2-40B4-BE49-F238E27FC236}">
                  <a16:creationId xmlns:a16="http://schemas.microsoft.com/office/drawing/2014/main" id="{A92D5C8E-A5FA-445F-A5B2-DF391D15432B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AE611630-4321-42BD-9E14-AD27DC0AAE42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id="{E9B6EB3F-2D93-4196-9F1E-D6B239236A75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7839A26B-822D-4412-BDB2-79F022FD2A3E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>
              <a:extLst>
                <a:ext uri="{FF2B5EF4-FFF2-40B4-BE49-F238E27FC236}">
                  <a16:creationId xmlns:a16="http://schemas.microsoft.com/office/drawing/2014/main" id="{6146AABA-852F-4E2C-A479-CBC5F107BDA7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平行四边形 60">
              <a:extLst>
                <a:ext uri="{FF2B5EF4-FFF2-40B4-BE49-F238E27FC236}">
                  <a16:creationId xmlns:a16="http://schemas.microsoft.com/office/drawing/2014/main" id="{1A691C2A-BF56-4F62-9809-5E7031A9D8DB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813EC83-A89F-4E30-94D0-91A3CCF7949C}"/>
              </a:ext>
            </a:extLst>
          </p:cNvPr>
          <p:cNvSpPr txBox="1"/>
          <p:nvPr/>
        </p:nvSpPr>
        <p:spPr>
          <a:xfrm>
            <a:off x="508893" y="4953841"/>
            <a:ext cx="178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</a:rPr>
              <a:t>       </a:t>
            </a:r>
            <a:r>
              <a:rPr lang="zh-CN" altLang="en-US" sz="2400" dirty="0">
                <a:solidFill>
                  <a:srgbClr val="00B0F0"/>
                </a:solidFill>
              </a:rPr>
              <a:t>地 图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8F3D4FB-09F6-4B8B-B81A-527F30C5F45F}"/>
              </a:ext>
            </a:extLst>
          </p:cNvPr>
          <p:cNvSpPr txBox="1"/>
          <p:nvPr/>
        </p:nvSpPr>
        <p:spPr>
          <a:xfrm>
            <a:off x="9955594" y="4953841"/>
            <a:ext cx="178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</a:rPr>
              <a:t>          </a:t>
            </a:r>
            <a:r>
              <a:rPr lang="zh-CN" altLang="en-US" sz="2400" dirty="0">
                <a:solidFill>
                  <a:srgbClr val="00B0F0"/>
                </a:solidFill>
              </a:rPr>
              <a:t>我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EA2AF68-B804-41E5-B7A3-7DCF55874714}"/>
              </a:ext>
            </a:extLst>
          </p:cNvPr>
          <p:cNvSpPr txBox="1"/>
          <p:nvPr/>
        </p:nvSpPr>
        <p:spPr>
          <a:xfrm>
            <a:off x="7747983" y="2481997"/>
            <a:ext cx="178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</a:rPr>
              <a:t>      </a:t>
            </a:r>
            <a:r>
              <a:rPr lang="zh-CN" altLang="en-US" sz="2400" dirty="0">
                <a:solidFill>
                  <a:srgbClr val="00B0F0"/>
                </a:solidFill>
              </a:rPr>
              <a:t>通讯录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307E089-BB1C-4203-9574-4448167451B8}"/>
              </a:ext>
            </a:extLst>
          </p:cNvPr>
          <p:cNvSpPr txBox="1"/>
          <p:nvPr/>
        </p:nvSpPr>
        <p:spPr>
          <a:xfrm>
            <a:off x="2797281" y="2482553"/>
            <a:ext cx="178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</a:rPr>
              <a:t>       </a:t>
            </a:r>
            <a:r>
              <a:rPr lang="zh-CN" altLang="en-US" sz="2400" dirty="0">
                <a:solidFill>
                  <a:srgbClr val="00B0F0"/>
                </a:solidFill>
              </a:rPr>
              <a:t>消 息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26CE967-69B2-4409-8C9D-161DEEA84682}"/>
              </a:ext>
            </a:extLst>
          </p:cNvPr>
          <p:cNvSpPr txBox="1"/>
          <p:nvPr/>
        </p:nvSpPr>
        <p:spPr>
          <a:xfrm>
            <a:off x="5050553" y="4920070"/>
            <a:ext cx="178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</a:rPr>
              <a:t>       </a:t>
            </a:r>
            <a:r>
              <a:rPr lang="zh-CN" altLang="en-US" sz="2400" dirty="0">
                <a:solidFill>
                  <a:srgbClr val="00B0F0"/>
                </a:solidFill>
              </a:rPr>
              <a:t>登 录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</TotalTime>
  <Words>418</Words>
  <Application>Microsoft Office PowerPoint</Application>
  <PresentationFormat>宽屏</PresentationFormat>
  <Paragraphs>87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经典综艺体简</vt:lpstr>
      <vt:lpstr>迷你简菱心</vt:lpstr>
      <vt:lpstr>锐字锐线俏皮简1.0</vt:lpstr>
      <vt:lpstr>宋体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星空</dc:title>
  <dc:creator>第一PPT</dc:creator>
  <cp:keywords>www.1ppt.com</cp:keywords>
  <dc:description>www.1ppt.com</dc:description>
  <cp:lastModifiedBy>Answer</cp:lastModifiedBy>
  <cp:revision>143</cp:revision>
  <dcterms:created xsi:type="dcterms:W3CDTF">2017-03-10T09:23:09Z</dcterms:created>
  <dcterms:modified xsi:type="dcterms:W3CDTF">2018-12-18T05:25:39Z</dcterms:modified>
</cp:coreProperties>
</file>